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9" r:id="rId3"/>
    <p:sldId id="260" r:id="rId4"/>
    <p:sldId id="262" r:id="rId5"/>
    <p:sldId id="263" r:id="rId6"/>
    <p:sldId id="264" r:id="rId7"/>
    <p:sldId id="277" r:id="rId8"/>
    <p:sldId id="278" r:id="rId9"/>
    <p:sldId id="267" r:id="rId10"/>
    <p:sldId id="265" r:id="rId11"/>
    <p:sldId id="266" r:id="rId12"/>
    <p:sldId id="268" r:id="rId13"/>
    <p:sldId id="269" r:id="rId14"/>
    <p:sldId id="271" r:id="rId15"/>
    <p:sldId id="272" r:id="rId16"/>
    <p:sldId id="274" r:id="rId17"/>
    <p:sldId id="270" r:id="rId18"/>
    <p:sldId id="275" r:id="rId19"/>
    <p:sldId id="276" r:id="rId20"/>
    <p:sldId id="279" r:id="rId21"/>
    <p:sldId id="295" r:id="rId22"/>
    <p:sldId id="281" r:id="rId23"/>
    <p:sldId id="282" r:id="rId24"/>
    <p:sldId id="283" r:id="rId25"/>
    <p:sldId id="284" r:id="rId26"/>
    <p:sldId id="285" r:id="rId27"/>
    <p:sldId id="280" r:id="rId28"/>
    <p:sldId id="289" r:id="rId29"/>
    <p:sldId id="286" r:id="rId30"/>
    <p:sldId id="287" r:id="rId31"/>
    <p:sldId id="288" r:id="rId32"/>
    <p:sldId id="290" r:id="rId33"/>
    <p:sldId id="291" r:id="rId34"/>
    <p:sldId id="292" r:id="rId35"/>
    <p:sldId id="293" r:id="rId36"/>
    <p:sldId id="294" r:id="rId37"/>
    <p:sldId id="296"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E2061E-C809-4B5A-95A1-139935795009}" v="11" dt="2021-09-14T05:15:40.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5931" autoAdjust="0"/>
  </p:normalViewPr>
  <p:slideViewPr>
    <p:cSldViewPr snapToGrid="0">
      <p:cViewPr varScale="1">
        <p:scale>
          <a:sx n="57" d="100"/>
          <a:sy n="57" d="100"/>
        </p:scale>
        <p:origin x="10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hal Khan" userId="ff208bdd-e69e-4a16-a659-cb1c3d459121" providerId="ADAL" clId="{5EE2061E-C809-4B5A-95A1-139935795009}"/>
    <pc:docChg chg="custSel addSld delSld modSld sldOrd">
      <pc:chgData name="Mashal Khan" userId="ff208bdd-e69e-4a16-a659-cb1c3d459121" providerId="ADAL" clId="{5EE2061E-C809-4B5A-95A1-139935795009}" dt="2021-09-14T05:24:14.748" v="1805" actId="20577"/>
      <pc:docMkLst>
        <pc:docMk/>
      </pc:docMkLst>
      <pc:sldChg chg="modSp mod modNotesTx">
        <pc:chgData name="Mashal Khan" userId="ff208bdd-e69e-4a16-a659-cb1c3d459121" providerId="ADAL" clId="{5EE2061E-C809-4B5A-95A1-139935795009}" dt="2021-09-14T05:24:14.748" v="1805" actId="20577"/>
        <pc:sldMkLst>
          <pc:docMk/>
          <pc:sldMk cId="154785187" sldId="263"/>
        </pc:sldMkLst>
        <pc:spChg chg="mod">
          <ac:chgData name="Mashal Khan" userId="ff208bdd-e69e-4a16-a659-cb1c3d459121" providerId="ADAL" clId="{5EE2061E-C809-4B5A-95A1-139935795009}" dt="2021-09-13T10:27:34.672" v="17" actId="20577"/>
          <ac:spMkLst>
            <pc:docMk/>
            <pc:sldMk cId="154785187" sldId="263"/>
            <ac:spMk id="3" creationId="{17EBD0C2-B290-47BB-90A2-B567F804D508}"/>
          </ac:spMkLst>
        </pc:spChg>
      </pc:sldChg>
      <pc:sldChg chg="delSp add setBg delDesignElem">
        <pc:chgData name="Mashal Khan" userId="ff208bdd-e69e-4a16-a659-cb1c3d459121" providerId="ADAL" clId="{5EE2061E-C809-4B5A-95A1-139935795009}" dt="2021-09-14T04:33:26.019" v="762"/>
        <pc:sldMkLst>
          <pc:docMk/>
          <pc:sldMk cId="1776462846" sldId="264"/>
        </pc:sldMkLst>
        <pc:spChg chg="del">
          <ac:chgData name="Mashal Khan" userId="ff208bdd-e69e-4a16-a659-cb1c3d459121" providerId="ADAL" clId="{5EE2061E-C809-4B5A-95A1-139935795009}" dt="2021-09-14T04:33:26.019" v="762"/>
          <ac:spMkLst>
            <pc:docMk/>
            <pc:sldMk cId="1776462846" sldId="264"/>
            <ac:spMk id="45" creationId="{E5F17139-31EE-46AC-B04F-DBBD852DD6CB}"/>
          </ac:spMkLst>
        </pc:spChg>
        <pc:spChg chg="del">
          <ac:chgData name="Mashal Khan" userId="ff208bdd-e69e-4a16-a659-cb1c3d459121" providerId="ADAL" clId="{5EE2061E-C809-4B5A-95A1-139935795009}" dt="2021-09-14T04:33:26.019" v="762"/>
          <ac:spMkLst>
            <pc:docMk/>
            <pc:sldMk cId="1776462846" sldId="264"/>
            <ac:spMk id="62" creationId="{3CCA69EF-E8B5-4598-BEAD-258F15765D44}"/>
          </ac:spMkLst>
        </pc:spChg>
        <pc:spChg chg="del">
          <ac:chgData name="Mashal Khan" userId="ff208bdd-e69e-4a16-a659-cb1c3d459121" providerId="ADAL" clId="{5EE2061E-C809-4B5A-95A1-139935795009}" dt="2021-09-14T04:33:26.019" v="762"/>
          <ac:spMkLst>
            <pc:docMk/>
            <pc:sldMk cId="1776462846" sldId="264"/>
            <ac:spMk id="64" creationId="{685D65ED-8248-4E7D-AF41-C2685CAE7021}"/>
          </ac:spMkLst>
        </pc:spChg>
        <pc:grpChg chg="del">
          <ac:chgData name="Mashal Khan" userId="ff208bdd-e69e-4a16-a659-cb1c3d459121" providerId="ADAL" clId="{5EE2061E-C809-4B5A-95A1-139935795009}" dt="2021-09-14T04:33:26.019" v="762"/>
          <ac:grpSpMkLst>
            <pc:docMk/>
            <pc:sldMk cId="1776462846" sldId="264"/>
            <ac:grpSpMk id="47" creationId="{CB73D287-48F0-41E2-8B0B-DE4C7D175EAE}"/>
          </ac:grpSpMkLst>
        </pc:grpChg>
      </pc:sldChg>
      <pc:sldChg chg="del">
        <pc:chgData name="Mashal Khan" userId="ff208bdd-e69e-4a16-a659-cb1c3d459121" providerId="ADAL" clId="{5EE2061E-C809-4B5A-95A1-139935795009}" dt="2021-09-13T10:27:46.882" v="19" actId="47"/>
        <pc:sldMkLst>
          <pc:docMk/>
          <pc:sldMk cId="2080120403" sldId="264"/>
        </pc:sldMkLst>
      </pc:sldChg>
      <pc:sldChg chg="modSp new mod">
        <pc:chgData name="Mashal Khan" userId="ff208bdd-e69e-4a16-a659-cb1c3d459121" providerId="ADAL" clId="{5EE2061E-C809-4B5A-95A1-139935795009}" dt="2021-09-13T10:32:53.089" v="284" actId="20577"/>
        <pc:sldMkLst>
          <pc:docMk/>
          <pc:sldMk cId="3557418874" sldId="265"/>
        </pc:sldMkLst>
        <pc:spChg chg="mod">
          <ac:chgData name="Mashal Khan" userId="ff208bdd-e69e-4a16-a659-cb1c3d459121" providerId="ADAL" clId="{5EE2061E-C809-4B5A-95A1-139935795009}" dt="2021-09-13T10:27:50.588" v="27" actId="20577"/>
          <ac:spMkLst>
            <pc:docMk/>
            <pc:sldMk cId="3557418874" sldId="265"/>
            <ac:spMk id="2" creationId="{EF295A7A-8008-498F-9B1D-35764A9ADCE5}"/>
          </ac:spMkLst>
        </pc:spChg>
        <pc:spChg chg="mod">
          <ac:chgData name="Mashal Khan" userId="ff208bdd-e69e-4a16-a659-cb1c3d459121" providerId="ADAL" clId="{5EE2061E-C809-4B5A-95A1-139935795009}" dt="2021-09-13T10:32:53.089" v="284" actId="20577"/>
          <ac:spMkLst>
            <pc:docMk/>
            <pc:sldMk cId="3557418874" sldId="265"/>
            <ac:spMk id="3" creationId="{88FE40B8-108A-4AA6-B78A-739CAAC0CC5D}"/>
          </ac:spMkLst>
        </pc:spChg>
      </pc:sldChg>
      <pc:sldChg chg="addSp delSp modSp new mod">
        <pc:chgData name="Mashal Khan" userId="ff208bdd-e69e-4a16-a659-cb1c3d459121" providerId="ADAL" clId="{5EE2061E-C809-4B5A-95A1-139935795009}" dt="2021-09-13T10:42:24.183" v="459" actId="1076"/>
        <pc:sldMkLst>
          <pc:docMk/>
          <pc:sldMk cId="4263528299" sldId="266"/>
        </pc:sldMkLst>
        <pc:spChg chg="mod">
          <ac:chgData name="Mashal Khan" userId="ff208bdd-e69e-4a16-a659-cb1c3d459121" providerId="ADAL" clId="{5EE2061E-C809-4B5A-95A1-139935795009}" dt="2021-09-13T10:42:24.183" v="459" actId="1076"/>
          <ac:spMkLst>
            <pc:docMk/>
            <pc:sldMk cId="4263528299" sldId="266"/>
            <ac:spMk id="2" creationId="{7AA717DB-B9A3-4E45-9228-D5C12B0A7E24}"/>
          </ac:spMkLst>
        </pc:spChg>
        <pc:spChg chg="del mod">
          <ac:chgData name="Mashal Khan" userId="ff208bdd-e69e-4a16-a659-cb1c3d459121" providerId="ADAL" clId="{5EE2061E-C809-4B5A-95A1-139935795009}" dt="2021-09-13T10:39:10.287" v="358" actId="478"/>
          <ac:spMkLst>
            <pc:docMk/>
            <pc:sldMk cId="4263528299" sldId="266"/>
            <ac:spMk id="3" creationId="{5594EA78-9CBB-44A9-A84F-FE41AA6E3A68}"/>
          </ac:spMkLst>
        </pc:spChg>
        <pc:spChg chg="add del mod">
          <ac:chgData name="Mashal Khan" userId="ff208bdd-e69e-4a16-a659-cb1c3d459121" providerId="ADAL" clId="{5EE2061E-C809-4B5A-95A1-139935795009}" dt="2021-09-13T10:39:17.648" v="360"/>
          <ac:spMkLst>
            <pc:docMk/>
            <pc:sldMk cId="4263528299" sldId="266"/>
            <ac:spMk id="5" creationId="{40F1D7F1-E531-4557-AF84-97EE342B68E1}"/>
          </ac:spMkLst>
        </pc:spChg>
        <pc:spChg chg="add mod">
          <ac:chgData name="Mashal Khan" userId="ff208bdd-e69e-4a16-a659-cb1c3d459121" providerId="ADAL" clId="{5EE2061E-C809-4B5A-95A1-139935795009}" dt="2021-09-13T10:42:18.997" v="457" actId="1076"/>
          <ac:spMkLst>
            <pc:docMk/>
            <pc:sldMk cId="4263528299" sldId="266"/>
            <ac:spMk id="8" creationId="{E0E455BA-C874-44F3-AD2E-3202D940676C}"/>
          </ac:spMkLst>
        </pc:spChg>
        <pc:picChg chg="add mod">
          <ac:chgData name="Mashal Khan" userId="ff208bdd-e69e-4a16-a659-cb1c3d459121" providerId="ADAL" clId="{5EE2061E-C809-4B5A-95A1-139935795009}" dt="2021-09-13T10:39:55.154" v="372" actId="1076"/>
          <ac:picMkLst>
            <pc:docMk/>
            <pc:sldMk cId="4263528299" sldId="266"/>
            <ac:picMk id="6" creationId="{6A6B90DF-88D7-4449-B9B4-87DE3D3211F7}"/>
          </ac:picMkLst>
        </pc:picChg>
      </pc:sldChg>
      <pc:sldChg chg="add">
        <pc:chgData name="Mashal Khan" userId="ff208bdd-e69e-4a16-a659-cb1c3d459121" providerId="ADAL" clId="{5EE2061E-C809-4B5A-95A1-139935795009}" dt="2021-09-14T04:33:26.019" v="762"/>
        <pc:sldMkLst>
          <pc:docMk/>
          <pc:sldMk cId="499062296" sldId="267"/>
        </pc:sldMkLst>
      </pc:sldChg>
      <pc:sldChg chg="addSp delSp modSp new del mod">
        <pc:chgData name="Mashal Khan" userId="ff208bdd-e69e-4a16-a659-cb1c3d459121" providerId="ADAL" clId="{5EE2061E-C809-4B5A-95A1-139935795009}" dt="2021-09-13T10:42:30.746" v="462" actId="47"/>
        <pc:sldMkLst>
          <pc:docMk/>
          <pc:sldMk cId="1008525636" sldId="267"/>
        </pc:sldMkLst>
        <pc:spChg chg="del">
          <ac:chgData name="Mashal Khan" userId="ff208bdd-e69e-4a16-a659-cb1c3d459121" providerId="ADAL" clId="{5EE2061E-C809-4B5A-95A1-139935795009}" dt="2021-09-13T10:34:23.713" v="325" actId="478"/>
          <ac:spMkLst>
            <pc:docMk/>
            <pc:sldMk cId="1008525636" sldId="267"/>
            <ac:spMk id="2" creationId="{F1F61B27-2C09-43B4-9214-BB59DB97D695}"/>
          </ac:spMkLst>
        </pc:spChg>
        <pc:spChg chg="del">
          <ac:chgData name="Mashal Khan" userId="ff208bdd-e69e-4a16-a659-cb1c3d459121" providerId="ADAL" clId="{5EE2061E-C809-4B5A-95A1-139935795009}" dt="2021-09-13T10:34:20.734" v="324" actId="22"/>
          <ac:spMkLst>
            <pc:docMk/>
            <pc:sldMk cId="1008525636" sldId="267"/>
            <ac:spMk id="3" creationId="{012272F0-E8B0-42B2-B41A-6551788E4683}"/>
          </ac:spMkLst>
        </pc:spChg>
        <pc:spChg chg="add mod">
          <ac:chgData name="Mashal Khan" userId="ff208bdd-e69e-4a16-a659-cb1c3d459121" providerId="ADAL" clId="{5EE2061E-C809-4B5A-95A1-139935795009}" dt="2021-09-13T10:39:13.880" v="359" actId="21"/>
          <ac:spMkLst>
            <pc:docMk/>
            <pc:sldMk cId="1008525636" sldId="267"/>
            <ac:spMk id="7" creationId="{46E1D9AE-B8F6-4D2E-9C78-8E16A575285E}"/>
          </ac:spMkLst>
        </pc:spChg>
        <pc:picChg chg="add del mod ord">
          <ac:chgData name="Mashal Khan" userId="ff208bdd-e69e-4a16-a659-cb1c3d459121" providerId="ADAL" clId="{5EE2061E-C809-4B5A-95A1-139935795009}" dt="2021-09-13T10:39:13.880" v="359" actId="21"/>
          <ac:picMkLst>
            <pc:docMk/>
            <pc:sldMk cId="1008525636" sldId="267"/>
            <ac:picMk id="5" creationId="{8984DD12-A29A-4655-AF7D-5CC4FF6816B6}"/>
          </ac:picMkLst>
        </pc:picChg>
      </pc:sldChg>
      <pc:sldChg chg="modSp new mod ord">
        <pc:chgData name="Mashal Khan" userId="ff208bdd-e69e-4a16-a659-cb1c3d459121" providerId="ADAL" clId="{5EE2061E-C809-4B5A-95A1-139935795009}" dt="2021-09-13T10:43:28.699" v="504" actId="20577"/>
        <pc:sldMkLst>
          <pc:docMk/>
          <pc:sldMk cId="326583686" sldId="268"/>
        </pc:sldMkLst>
        <pc:spChg chg="mod">
          <ac:chgData name="Mashal Khan" userId="ff208bdd-e69e-4a16-a659-cb1c3d459121" providerId="ADAL" clId="{5EE2061E-C809-4B5A-95A1-139935795009}" dt="2021-09-13T10:38:52.105" v="355" actId="20577"/>
          <ac:spMkLst>
            <pc:docMk/>
            <pc:sldMk cId="326583686" sldId="268"/>
            <ac:spMk id="2" creationId="{16B77971-EF2F-48FC-A311-326C31DE033A}"/>
          </ac:spMkLst>
        </pc:spChg>
        <pc:spChg chg="mod">
          <ac:chgData name="Mashal Khan" userId="ff208bdd-e69e-4a16-a659-cb1c3d459121" providerId="ADAL" clId="{5EE2061E-C809-4B5A-95A1-139935795009}" dt="2021-09-13T10:43:28.699" v="504" actId="20577"/>
          <ac:spMkLst>
            <pc:docMk/>
            <pc:sldMk cId="326583686" sldId="268"/>
            <ac:spMk id="3" creationId="{AD552E2F-6A05-47FF-B0DB-EDFD166B16FF}"/>
          </ac:spMkLst>
        </pc:spChg>
      </pc:sldChg>
      <pc:sldChg chg="modSp new mod">
        <pc:chgData name="Mashal Khan" userId="ff208bdd-e69e-4a16-a659-cb1c3d459121" providerId="ADAL" clId="{5EE2061E-C809-4B5A-95A1-139935795009}" dt="2021-09-13T11:03:55.043" v="708" actId="20577"/>
        <pc:sldMkLst>
          <pc:docMk/>
          <pc:sldMk cId="2604942624" sldId="269"/>
        </pc:sldMkLst>
        <pc:spChg chg="mod">
          <ac:chgData name="Mashal Khan" userId="ff208bdd-e69e-4a16-a659-cb1c3d459121" providerId="ADAL" clId="{5EE2061E-C809-4B5A-95A1-139935795009}" dt="2021-09-13T10:45:03.691" v="528" actId="20577"/>
          <ac:spMkLst>
            <pc:docMk/>
            <pc:sldMk cId="2604942624" sldId="269"/>
            <ac:spMk id="2" creationId="{D93D7D03-5047-4F23-BB41-AA08857AD3BF}"/>
          </ac:spMkLst>
        </pc:spChg>
        <pc:spChg chg="mod">
          <ac:chgData name="Mashal Khan" userId="ff208bdd-e69e-4a16-a659-cb1c3d459121" providerId="ADAL" clId="{5EE2061E-C809-4B5A-95A1-139935795009}" dt="2021-09-13T11:03:55.043" v="708" actId="20577"/>
          <ac:spMkLst>
            <pc:docMk/>
            <pc:sldMk cId="2604942624" sldId="269"/>
            <ac:spMk id="3" creationId="{66B59C85-478B-40D8-B255-FFB97E292B10}"/>
          </ac:spMkLst>
        </pc:spChg>
      </pc:sldChg>
      <pc:sldChg chg="addSp delSp modSp new mod ord">
        <pc:chgData name="Mashal Khan" userId="ff208bdd-e69e-4a16-a659-cb1c3d459121" providerId="ADAL" clId="{5EE2061E-C809-4B5A-95A1-139935795009}" dt="2021-09-13T11:05:13.136" v="731" actId="478"/>
        <pc:sldMkLst>
          <pc:docMk/>
          <pc:sldMk cId="488505721" sldId="270"/>
        </pc:sldMkLst>
        <pc:spChg chg="del">
          <ac:chgData name="Mashal Khan" userId="ff208bdd-e69e-4a16-a659-cb1c3d459121" providerId="ADAL" clId="{5EE2061E-C809-4B5A-95A1-139935795009}" dt="2021-09-13T11:05:13.136" v="731" actId="478"/>
          <ac:spMkLst>
            <pc:docMk/>
            <pc:sldMk cId="488505721" sldId="270"/>
            <ac:spMk id="2" creationId="{D147C621-8B9C-42FC-B169-929F2B709274}"/>
          </ac:spMkLst>
        </pc:spChg>
        <pc:spChg chg="del">
          <ac:chgData name="Mashal Khan" userId="ff208bdd-e69e-4a16-a659-cb1c3d459121" providerId="ADAL" clId="{5EE2061E-C809-4B5A-95A1-139935795009}" dt="2021-09-13T10:56:07.846" v="673" actId="22"/>
          <ac:spMkLst>
            <pc:docMk/>
            <pc:sldMk cId="488505721" sldId="270"/>
            <ac:spMk id="3" creationId="{D256D3B2-31FE-4219-9655-006BDE920E3B}"/>
          </ac:spMkLst>
        </pc:spChg>
        <pc:picChg chg="add mod ord">
          <ac:chgData name="Mashal Khan" userId="ff208bdd-e69e-4a16-a659-cb1c3d459121" providerId="ADAL" clId="{5EE2061E-C809-4B5A-95A1-139935795009}" dt="2021-09-13T10:56:07.846" v="673" actId="22"/>
          <ac:picMkLst>
            <pc:docMk/>
            <pc:sldMk cId="488505721" sldId="270"/>
            <ac:picMk id="5" creationId="{E856BFFD-FEE7-4CDC-BC89-06283379B99A}"/>
          </ac:picMkLst>
        </pc:picChg>
      </pc:sldChg>
      <pc:sldChg chg="addSp delSp modSp new mod ord setBg modNotesTx">
        <pc:chgData name="Mashal Khan" userId="ff208bdd-e69e-4a16-a659-cb1c3d459121" providerId="ADAL" clId="{5EE2061E-C809-4B5A-95A1-139935795009}" dt="2021-09-13T10:58:05.463" v="679"/>
        <pc:sldMkLst>
          <pc:docMk/>
          <pc:sldMk cId="2972065554" sldId="271"/>
        </pc:sldMkLst>
        <pc:spChg chg="del">
          <ac:chgData name="Mashal Khan" userId="ff208bdd-e69e-4a16-a659-cb1c3d459121" providerId="ADAL" clId="{5EE2061E-C809-4B5A-95A1-139935795009}" dt="2021-09-13T10:57:42.660" v="678" actId="26606"/>
          <ac:spMkLst>
            <pc:docMk/>
            <pc:sldMk cId="2972065554" sldId="271"/>
            <ac:spMk id="2" creationId="{9767A566-DFA8-459E-8F5D-F850A5508F92}"/>
          </ac:spMkLst>
        </pc:spChg>
        <pc:spChg chg="del">
          <ac:chgData name="Mashal Khan" userId="ff208bdd-e69e-4a16-a659-cb1c3d459121" providerId="ADAL" clId="{5EE2061E-C809-4B5A-95A1-139935795009}" dt="2021-09-13T10:57:26.368" v="677" actId="22"/>
          <ac:spMkLst>
            <pc:docMk/>
            <pc:sldMk cId="2972065554" sldId="271"/>
            <ac:spMk id="3" creationId="{60F624B0-3C17-4677-8252-F3259F9E7F42}"/>
          </ac:spMkLst>
        </pc:spChg>
        <pc:spChg chg="add">
          <ac:chgData name="Mashal Khan" userId="ff208bdd-e69e-4a16-a659-cb1c3d459121" providerId="ADAL" clId="{5EE2061E-C809-4B5A-95A1-139935795009}" dt="2021-09-13T10:57:42.660" v="678" actId="26606"/>
          <ac:spMkLst>
            <pc:docMk/>
            <pc:sldMk cId="2972065554" sldId="271"/>
            <ac:spMk id="10" creationId="{42A4FC2C-047E-45A5-965D-8E1E3BF09BC6}"/>
          </ac:spMkLst>
        </pc:spChg>
        <pc:picChg chg="add mod ord">
          <ac:chgData name="Mashal Khan" userId="ff208bdd-e69e-4a16-a659-cb1c3d459121" providerId="ADAL" clId="{5EE2061E-C809-4B5A-95A1-139935795009}" dt="2021-09-13T10:57:42.660" v="678" actId="26606"/>
          <ac:picMkLst>
            <pc:docMk/>
            <pc:sldMk cId="2972065554" sldId="271"/>
            <ac:picMk id="5" creationId="{7B727755-1792-4362-8352-080A3C99C86B}"/>
          </ac:picMkLst>
        </pc:picChg>
      </pc:sldChg>
      <pc:sldChg chg="modSp new mod">
        <pc:chgData name="Mashal Khan" userId="ff208bdd-e69e-4a16-a659-cb1c3d459121" providerId="ADAL" clId="{5EE2061E-C809-4B5A-95A1-139935795009}" dt="2021-09-13T11:04:44.780" v="725" actId="5793"/>
        <pc:sldMkLst>
          <pc:docMk/>
          <pc:sldMk cId="481892043" sldId="272"/>
        </pc:sldMkLst>
        <pc:spChg chg="mod">
          <ac:chgData name="Mashal Khan" userId="ff208bdd-e69e-4a16-a659-cb1c3d459121" providerId="ADAL" clId="{5EE2061E-C809-4B5A-95A1-139935795009}" dt="2021-09-13T11:04:03.989" v="720" actId="20577"/>
          <ac:spMkLst>
            <pc:docMk/>
            <pc:sldMk cId="481892043" sldId="272"/>
            <ac:spMk id="2" creationId="{1F034E07-7AD0-4BD0-8DE0-47C9761D71CF}"/>
          </ac:spMkLst>
        </pc:spChg>
        <pc:spChg chg="mod">
          <ac:chgData name="Mashal Khan" userId="ff208bdd-e69e-4a16-a659-cb1c3d459121" providerId="ADAL" clId="{5EE2061E-C809-4B5A-95A1-139935795009}" dt="2021-09-13T11:04:44.780" v="725" actId="5793"/>
          <ac:spMkLst>
            <pc:docMk/>
            <pc:sldMk cId="481892043" sldId="272"/>
            <ac:spMk id="3" creationId="{1950AD3E-8721-45B2-9A44-80A21ECC9AA1}"/>
          </ac:spMkLst>
        </pc:spChg>
      </pc:sldChg>
      <pc:sldChg chg="modSp new mod">
        <pc:chgData name="Mashal Khan" userId="ff208bdd-e69e-4a16-a659-cb1c3d459121" providerId="ADAL" clId="{5EE2061E-C809-4B5A-95A1-139935795009}" dt="2021-09-13T11:03:22.830" v="695" actId="20577"/>
        <pc:sldMkLst>
          <pc:docMk/>
          <pc:sldMk cId="513666314" sldId="273"/>
        </pc:sldMkLst>
        <pc:spChg chg="mod">
          <ac:chgData name="Mashal Khan" userId="ff208bdd-e69e-4a16-a659-cb1c3d459121" providerId="ADAL" clId="{5EE2061E-C809-4B5A-95A1-139935795009}" dt="2021-09-13T11:02:54.067" v="691" actId="20577"/>
          <ac:spMkLst>
            <pc:docMk/>
            <pc:sldMk cId="513666314" sldId="273"/>
            <ac:spMk id="2" creationId="{9D2DF8FF-C4FD-4D20-8EF8-A0649D0F8BCE}"/>
          </ac:spMkLst>
        </pc:spChg>
        <pc:spChg chg="mod">
          <ac:chgData name="Mashal Khan" userId="ff208bdd-e69e-4a16-a659-cb1c3d459121" providerId="ADAL" clId="{5EE2061E-C809-4B5A-95A1-139935795009}" dt="2021-09-13T11:03:22.830" v="695" actId="20577"/>
          <ac:spMkLst>
            <pc:docMk/>
            <pc:sldMk cId="513666314" sldId="273"/>
            <ac:spMk id="3" creationId="{1E8ED548-A041-4406-B4A9-C08F840EC64E}"/>
          </ac:spMkLst>
        </pc:spChg>
      </pc:sldChg>
      <pc:sldChg chg="addSp delSp modSp new mod">
        <pc:chgData name="Mashal Khan" userId="ff208bdd-e69e-4a16-a659-cb1c3d459121" providerId="ADAL" clId="{5EE2061E-C809-4B5A-95A1-139935795009}" dt="2021-09-13T11:05:03.484" v="728" actId="478"/>
        <pc:sldMkLst>
          <pc:docMk/>
          <pc:sldMk cId="1503694897" sldId="274"/>
        </pc:sldMkLst>
        <pc:spChg chg="del">
          <ac:chgData name="Mashal Khan" userId="ff208bdd-e69e-4a16-a659-cb1c3d459121" providerId="ADAL" clId="{5EE2061E-C809-4B5A-95A1-139935795009}" dt="2021-09-13T11:05:03.484" v="728" actId="478"/>
          <ac:spMkLst>
            <pc:docMk/>
            <pc:sldMk cId="1503694897" sldId="274"/>
            <ac:spMk id="2" creationId="{A4EE2D71-56B6-4398-85F5-5856DE4117CE}"/>
          </ac:spMkLst>
        </pc:spChg>
        <pc:spChg chg="del">
          <ac:chgData name="Mashal Khan" userId="ff208bdd-e69e-4a16-a659-cb1c3d459121" providerId="ADAL" clId="{5EE2061E-C809-4B5A-95A1-139935795009}" dt="2021-09-13T11:05:00.463" v="727"/>
          <ac:spMkLst>
            <pc:docMk/>
            <pc:sldMk cId="1503694897" sldId="274"/>
            <ac:spMk id="3" creationId="{9E1AB0B9-6D65-4EFF-B22A-1AC30244D680}"/>
          </ac:spMkLst>
        </pc:spChg>
        <pc:picChg chg="add mod">
          <ac:chgData name="Mashal Khan" userId="ff208bdd-e69e-4a16-a659-cb1c3d459121" providerId="ADAL" clId="{5EE2061E-C809-4B5A-95A1-139935795009}" dt="2021-09-13T11:05:00.463" v="727"/>
          <ac:picMkLst>
            <pc:docMk/>
            <pc:sldMk cId="1503694897" sldId="274"/>
            <ac:picMk id="4" creationId="{75F54727-A94F-4428-A3B5-B8B9CF8C68DE}"/>
          </ac:picMkLst>
        </pc:picChg>
      </pc:sldChg>
      <pc:sldChg chg="addSp modSp new mod setBg">
        <pc:chgData name="Mashal Khan" userId="ff208bdd-e69e-4a16-a659-cb1c3d459121" providerId="ADAL" clId="{5EE2061E-C809-4B5A-95A1-139935795009}" dt="2021-09-13T14:56:16.624" v="758" actId="20577"/>
        <pc:sldMkLst>
          <pc:docMk/>
          <pc:sldMk cId="4086445887" sldId="275"/>
        </pc:sldMkLst>
        <pc:spChg chg="mod">
          <ac:chgData name="Mashal Khan" userId="ff208bdd-e69e-4a16-a659-cb1c3d459121" providerId="ADAL" clId="{5EE2061E-C809-4B5A-95A1-139935795009}" dt="2021-09-13T14:56:16.624" v="758" actId="20577"/>
          <ac:spMkLst>
            <pc:docMk/>
            <pc:sldMk cId="4086445887" sldId="275"/>
            <ac:spMk id="2" creationId="{E0360C0B-FD7F-46E8-86B3-DD2C3BEECC67}"/>
          </ac:spMkLst>
        </pc:spChg>
        <pc:spChg chg="mod">
          <ac:chgData name="Mashal Khan" userId="ff208bdd-e69e-4a16-a659-cb1c3d459121" providerId="ADAL" clId="{5EE2061E-C809-4B5A-95A1-139935795009}" dt="2021-09-13T14:56:09.716" v="752" actId="26606"/>
          <ac:spMkLst>
            <pc:docMk/>
            <pc:sldMk cId="4086445887" sldId="275"/>
            <ac:spMk id="3" creationId="{D6C6434F-DA1A-4CBC-A8B4-AD2786C63CBB}"/>
          </ac:spMkLst>
        </pc:spChg>
        <pc:spChg chg="add">
          <ac:chgData name="Mashal Khan" userId="ff208bdd-e69e-4a16-a659-cb1c3d459121" providerId="ADAL" clId="{5EE2061E-C809-4B5A-95A1-139935795009}" dt="2021-09-13T14:56:09.716" v="752" actId="26606"/>
          <ac:spMkLst>
            <pc:docMk/>
            <pc:sldMk cId="4086445887" sldId="275"/>
            <ac:spMk id="9" creationId="{2B566528-1B12-4246-9431-5C2D7D081168}"/>
          </ac:spMkLst>
        </pc:spChg>
        <pc:grpChg chg="add">
          <ac:chgData name="Mashal Khan" userId="ff208bdd-e69e-4a16-a659-cb1c3d459121" providerId="ADAL" clId="{5EE2061E-C809-4B5A-95A1-139935795009}" dt="2021-09-13T14:56:09.716" v="752" actId="26606"/>
          <ac:grpSpMkLst>
            <pc:docMk/>
            <pc:sldMk cId="4086445887" sldId="275"/>
            <ac:grpSpMk id="11" creationId="{828A5161-06F1-46CF-8AD7-844680A59E13}"/>
          </ac:grpSpMkLst>
        </pc:grpChg>
        <pc:grpChg chg="add">
          <ac:chgData name="Mashal Khan" userId="ff208bdd-e69e-4a16-a659-cb1c3d459121" providerId="ADAL" clId="{5EE2061E-C809-4B5A-95A1-139935795009}" dt="2021-09-13T14:56:09.716" v="752" actId="26606"/>
          <ac:grpSpMkLst>
            <pc:docMk/>
            <pc:sldMk cId="4086445887" sldId="275"/>
            <ac:grpSpMk id="15" creationId="{5995D10D-E9C9-47DB-AE7E-801FEF38F5C9}"/>
          </ac:grpSpMkLst>
        </pc:grpChg>
        <pc:picChg chg="add mod">
          <ac:chgData name="Mashal Khan" userId="ff208bdd-e69e-4a16-a659-cb1c3d459121" providerId="ADAL" clId="{5EE2061E-C809-4B5A-95A1-139935795009}" dt="2021-09-13T14:56:09.716" v="752" actId="26606"/>
          <ac:picMkLst>
            <pc:docMk/>
            <pc:sldMk cId="4086445887" sldId="275"/>
            <ac:picMk id="4" creationId="{57A6EF46-0298-401F-8E58-8666F6BC4338}"/>
          </ac:picMkLst>
        </pc:picChg>
      </pc:sldChg>
      <pc:sldChg chg="addSp modSp new mod setBg modNotesTx">
        <pc:chgData name="Mashal Khan" userId="ff208bdd-e69e-4a16-a659-cb1c3d459121" providerId="ADAL" clId="{5EE2061E-C809-4B5A-95A1-139935795009}" dt="2021-09-14T04:53:21.695" v="1437" actId="20577"/>
        <pc:sldMkLst>
          <pc:docMk/>
          <pc:sldMk cId="3356443753" sldId="276"/>
        </pc:sldMkLst>
        <pc:spChg chg="mod">
          <ac:chgData name="Mashal Khan" userId="ff208bdd-e69e-4a16-a659-cb1c3d459121" providerId="ADAL" clId="{5EE2061E-C809-4B5A-95A1-139935795009}" dt="2021-09-14T04:43:26.682" v="1109" actId="26606"/>
          <ac:spMkLst>
            <pc:docMk/>
            <pc:sldMk cId="3356443753" sldId="276"/>
            <ac:spMk id="2" creationId="{CB615004-9723-4ABB-89CE-C0EB5AE9B03D}"/>
          </ac:spMkLst>
        </pc:spChg>
        <pc:spChg chg="mod">
          <ac:chgData name="Mashal Khan" userId="ff208bdd-e69e-4a16-a659-cb1c3d459121" providerId="ADAL" clId="{5EE2061E-C809-4B5A-95A1-139935795009}" dt="2021-09-14T04:53:21.695" v="1437" actId="20577"/>
          <ac:spMkLst>
            <pc:docMk/>
            <pc:sldMk cId="3356443753" sldId="276"/>
            <ac:spMk id="3" creationId="{8FEDD4A4-B8D1-490B-95AF-DBA41AF05E05}"/>
          </ac:spMkLst>
        </pc:spChg>
        <pc:picChg chg="add">
          <ac:chgData name="Mashal Khan" userId="ff208bdd-e69e-4a16-a659-cb1c3d459121" providerId="ADAL" clId="{5EE2061E-C809-4B5A-95A1-139935795009}" dt="2021-09-14T04:43:26.682" v="1109" actId="26606"/>
          <ac:picMkLst>
            <pc:docMk/>
            <pc:sldMk cId="3356443753" sldId="276"/>
            <ac:picMk id="5" creationId="{DD7399DF-1385-4FB1-B049-3BBF21A99A1B}"/>
          </ac:picMkLst>
        </pc:picChg>
        <pc:cxnChg chg="add">
          <ac:chgData name="Mashal Khan" userId="ff208bdd-e69e-4a16-a659-cb1c3d459121" providerId="ADAL" clId="{5EE2061E-C809-4B5A-95A1-139935795009}" dt="2021-09-14T04:43:26.682" v="1109" actId="26606"/>
          <ac:cxnSpMkLst>
            <pc:docMk/>
            <pc:sldMk cId="3356443753" sldId="276"/>
            <ac:cxnSpMk id="9" creationId="{A7F400EE-A8A5-48AF-B4D6-291B52C6F0B0}"/>
          </ac:cxnSpMkLst>
        </pc:cxnChg>
      </pc:sldChg>
      <pc:sldChg chg="add">
        <pc:chgData name="Mashal Khan" userId="ff208bdd-e69e-4a16-a659-cb1c3d459121" providerId="ADAL" clId="{5EE2061E-C809-4B5A-95A1-139935795009}" dt="2021-09-14T04:33:26.019" v="762"/>
        <pc:sldMkLst>
          <pc:docMk/>
          <pc:sldMk cId="3349071755" sldId="277"/>
        </pc:sldMkLst>
      </pc:sldChg>
      <pc:sldChg chg="delSp add setBg delDesignElem">
        <pc:chgData name="Mashal Khan" userId="ff208bdd-e69e-4a16-a659-cb1c3d459121" providerId="ADAL" clId="{5EE2061E-C809-4B5A-95A1-139935795009}" dt="2021-09-14T04:33:26.019" v="762"/>
        <pc:sldMkLst>
          <pc:docMk/>
          <pc:sldMk cId="536089091" sldId="278"/>
        </pc:sldMkLst>
        <pc:spChg chg="del">
          <ac:chgData name="Mashal Khan" userId="ff208bdd-e69e-4a16-a659-cb1c3d459121" providerId="ADAL" clId="{5EE2061E-C809-4B5A-95A1-139935795009}" dt="2021-09-14T04:33:26.019" v="762"/>
          <ac:spMkLst>
            <pc:docMk/>
            <pc:sldMk cId="536089091" sldId="278"/>
            <ac:spMk id="19" creationId="{E5F17139-31EE-46AC-B04F-DBBD852DD6CB}"/>
          </ac:spMkLst>
        </pc:spChg>
        <pc:spChg chg="del">
          <ac:chgData name="Mashal Khan" userId="ff208bdd-e69e-4a16-a659-cb1c3d459121" providerId="ADAL" clId="{5EE2061E-C809-4B5A-95A1-139935795009}" dt="2021-09-14T04:33:26.019" v="762"/>
          <ac:spMkLst>
            <pc:docMk/>
            <pc:sldMk cId="536089091" sldId="278"/>
            <ac:spMk id="22" creationId="{DBBB6517-AFD0-4A58-8B37-F17AB812D2B6}"/>
          </ac:spMkLst>
        </pc:spChg>
        <pc:spChg chg="del">
          <ac:chgData name="Mashal Khan" userId="ff208bdd-e69e-4a16-a659-cb1c3d459121" providerId="ADAL" clId="{5EE2061E-C809-4B5A-95A1-139935795009}" dt="2021-09-14T04:33:26.019" v="762"/>
          <ac:spMkLst>
            <pc:docMk/>
            <pc:sldMk cId="536089091" sldId="278"/>
            <ac:spMk id="23" creationId="{3E39FCFD-033D-4043-95D9-7FAAAA8E0566}"/>
          </ac:spMkLst>
        </pc:spChg>
        <pc:grpChg chg="del">
          <ac:chgData name="Mashal Khan" userId="ff208bdd-e69e-4a16-a659-cb1c3d459121" providerId="ADAL" clId="{5EE2061E-C809-4B5A-95A1-139935795009}" dt="2021-09-14T04:33:26.019" v="762"/>
          <ac:grpSpMkLst>
            <pc:docMk/>
            <pc:sldMk cId="536089091" sldId="278"/>
            <ac:grpSpMk id="20" creationId="{53883AA7-7F86-41F8-A1D8-06E9886E7632}"/>
          </ac:grpSpMkLst>
        </pc:grpChg>
      </pc:sldChg>
      <pc:sldChg chg="addSp modSp new mod setBg addAnim">
        <pc:chgData name="Mashal Khan" userId="ff208bdd-e69e-4a16-a659-cb1c3d459121" providerId="ADAL" clId="{5EE2061E-C809-4B5A-95A1-139935795009}" dt="2021-09-14T04:42:57.757" v="1107" actId="27636"/>
        <pc:sldMkLst>
          <pc:docMk/>
          <pc:sldMk cId="2461005847" sldId="279"/>
        </pc:sldMkLst>
        <pc:spChg chg="mod">
          <ac:chgData name="Mashal Khan" userId="ff208bdd-e69e-4a16-a659-cb1c3d459121" providerId="ADAL" clId="{5EE2061E-C809-4B5A-95A1-139935795009}" dt="2021-09-14T04:38:48.647" v="975" actId="26606"/>
          <ac:spMkLst>
            <pc:docMk/>
            <pc:sldMk cId="2461005847" sldId="279"/>
            <ac:spMk id="2" creationId="{7D4F08DD-307C-4CD8-BC4C-976636C60862}"/>
          </ac:spMkLst>
        </pc:spChg>
        <pc:spChg chg="mod">
          <ac:chgData name="Mashal Khan" userId="ff208bdd-e69e-4a16-a659-cb1c3d459121" providerId="ADAL" clId="{5EE2061E-C809-4B5A-95A1-139935795009}" dt="2021-09-14T04:42:57.757" v="1107" actId="27636"/>
          <ac:spMkLst>
            <pc:docMk/>
            <pc:sldMk cId="2461005847" sldId="279"/>
            <ac:spMk id="3" creationId="{7CFB0218-26DB-44D3-8D78-7EB762024470}"/>
          </ac:spMkLst>
        </pc:spChg>
        <pc:picChg chg="add mod">
          <ac:chgData name="Mashal Khan" userId="ff208bdd-e69e-4a16-a659-cb1c3d459121" providerId="ADAL" clId="{5EE2061E-C809-4B5A-95A1-139935795009}" dt="2021-09-14T04:38:48.647" v="975" actId="26606"/>
          <ac:picMkLst>
            <pc:docMk/>
            <pc:sldMk cId="2461005847" sldId="279"/>
            <ac:picMk id="4" creationId="{C2230859-E75A-46D8-BBBF-61448A791428}"/>
          </ac:picMkLst>
        </pc:picChg>
        <pc:cxnChg chg="add">
          <ac:chgData name="Mashal Khan" userId="ff208bdd-e69e-4a16-a659-cb1c3d459121" providerId="ADAL" clId="{5EE2061E-C809-4B5A-95A1-139935795009}" dt="2021-09-14T04:38:48.647" v="975" actId="26606"/>
          <ac:cxnSpMkLst>
            <pc:docMk/>
            <pc:sldMk cId="2461005847" sldId="279"/>
            <ac:cxnSpMk id="9" creationId="{A7F400EE-A8A5-48AF-B4D6-291B52C6F0B0}"/>
          </ac:cxnSpMkLst>
        </pc:cxnChg>
      </pc:sldChg>
      <pc:sldChg chg="modSp new mod modNotesTx">
        <pc:chgData name="Mashal Khan" userId="ff208bdd-e69e-4a16-a659-cb1c3d459121" providerId="ADAL" clId="{5EE2061E-C809-4B5A-95A1-139935795009}" dt="2021-09-14T04:57:44.916" v="1460" actId="113"/>
        <pc:sldMkLst>
          <pc:docMk/>
          <pc:sldMk cId="4223292723" sldId="280"/>
        </pc:sldMkLst>
        <pc:spChg chg="mod">
          <ac:chgData name="Mashal Khan" userId="ff208bdd-e69e-4a16-a659-cb1c3d459121" providerId="ADAL" clId="{5EE2061E-C809-4B5A-95A1-139935795009}" dt="2021-09-14T04:46:01.302" v="1126" actId="20577"/>
          <ac:spMkLst>
            <pc:docMk/>
            <pc:sldMk cId="4223292723" sldId="280"/>
            <ac:spMk id="2" creationId="{4734E37E-8082-4917-9C0B-021AABAC8272}"/>
          </ac:spMkLst>
        </pc:spChg>
        <pc:spChg chg="mod">
          <ac:chgData name="Mashal Khan" userId="ff208bdd-e69e-4a16-a659-cb1c3d459121" providerId="ADAL" clId="{5EE2061E-C809-4B5A-95A1-139935795009}" dt="2021-09-14T04:57:44.916" v="1460" actId="113"/>
          <ac:spMkLst>
            <pc:docMk/>
            <pc:sldMk cId="4223292723" sldId="280"/>
            <ac:spMk id="3" creationId="{024BA39B-FD32-47E8-A306-FEE0D07FEDF1}"/>
          </ac:spMkLst>
        </pc:spChg>
      </pc:sldChg>
      <pc:sldChg chg="addSp delSp modSp add mod setBg delDesignElem">
        <pc:chgData name="Mashal Khan" userId="ff208bdd-e69e-4a16-a659-cb1c3d459121" providerId="ADAL" clId="{5EE2061E-C809-4B5A-95A1-139935795009}" dt="2021-09-14T04:45:24.958" v="1116" actId="26606"/>
        <pc:sldMkLst>
          <pc:docMk/>
          <pc:sldMk cId="1817053570" sldId="281"/>
        </pc:sldMkLst>
        <pc:spChg chg="mod">
          <ac:chgData name="Mashal Khan" userId="ff208bdd-e69e-4a16-a659-cb1c3d459121" providerId="ADAL" clId="{5EE2061E-C809-4B5A-95A1-139935795009}" dt="2021-09-14T04:45:24.958" v="1116" actId="26606"/>
          <ac:spMkLst>
            <pc:docMk/>
            <pc:sldMk cId="1817053570" sldId="281"/>
            <ac:spMk id="2" creationId="{FF37FA87-84E0-4ECA-88EC-3071CB302F45}"/>
          </ac:spMkLst>
        </pc:spChg>
        <pc:spChg chg="del">
          <ac:chgData name="Mashal Khan" userId="ff208bdd-e69e-4a16-a659-cb1c3d459121" providerId="ADAL" clId="{5EE2061E-C809-4B5A-95A1-139935795009}" dt="2021-09-14T04:44:29.184" v="1115"/>
          <ac:spMkLst>
            <pc:docMk/>
            <pc:sldMk cId="1817053570" sldId="281"/>
            <ac:spMk id="9" creationId="{E5F17139-31EE-46AC-B04F-DBBD852DD6CB}"/>
          </ac:spMkLst>
        </pc:spChg>
        <pc:spChg chg="add">
          <ac:chgData name="Mashal Khan" userId="ff208bdd-e69e-4a16-a659-cb1c3d459121" providerId="ADAL" clId="{5EE2061E-C809-4B5A-95A1-139935795009}" dt="2021-09-14T04:45:24.958" v="1116" actId="26606"/>
          <ac:spMkLst>
            <pc:docMk/>
            <pc:sldMk cId="1817053570" sldId="281"/>
            <ac:spMk id="10" creationId="{5DD103AA-7536-490B-973F-73CA63A7ED09}"/>
          </ac:spMkLst>
        </pc:spChg>
        <pc:spChg chg="del">
          <ac:chgData name="Mashal Khan" userId="ff208bdd-e69e-4a16-a659-cb1c3d459121" providerId="ADAL" clId="{5EE2061E-C809-4B5A-95A1-139935795009}" dt="2021-09-14T04:44:29.184" v="1115"/>
          <ac:spMkLst>
            <pc:docMk/>
            <pc:sldMk cId="1817053570" sldId="281"/>
            <ac:spMk id="11" creationId="{131DCBDB-1D4A-4E79-8172-CF12FCDE5754}"/>
          </ac:spMkLst>
        </pc:spChg>
        <pc:spChg chg="del">
          <ac:chgData name="Mashal Khan" userId="ff208bdd-e69e-4a16-a659-cb1c3d459121" providerId="ADAL" clId="{5EE2061E-C809-4B5A-95A1-139935795009}" dt="2021-09-14T04:44:29.184" v="1115"/>
          <ac:spMkLst>
            <pc:docMk/>
            <pc:sldMk cId="1817053570" sldId="281"/>
            <ac:spMk id="13" creationId="{EF578ED8-0692-496C-9844-F1CFDEAAF294}"/>
          </ac:spMkLst>
        </pc:spChg>
        <pc:spChg chg="del">
          <ac:chgData name="Mashal Khan" userId="ff208bdd-e69e-4a16-a659-cb1c3d459121" providerId="ADAL" clId="{5EE2061E-C809-4B5A-95A1-139935795009}" dt="2021-09-14T04:44:29.184" v="1115"/>
          <ac:spMkLst>
            <pc:docMk/>
            <pc:sldMk cId="1817053570" sldId="281"/>
            <ac:spMk id="15" creationId="{E89EC82A-BD1A-426B-955B-77D53704B1FC}"/>
          </ac:spMkLst>
        </pc:spChg>
        <pc:spChg chg="del">
          <ac:chgData name="Mashal Khan" userId="ff208bdd-e69e-4a16-a659-cb1c3d459121" providerId="ADAL" clId="{5EE2061E-C809-4B5A-95A1-139935795009}" dt="2021-09-14T04:44:29.184" v="1115"/>
          <ac:spMkLst>
            <pc:docMk/>
            <pc:sldMk cId="1817053570" sldId="281"/>
            <ac:spMk id="17" creationId="{947D6136-395D-4D9F-9898-604E6BDE8E46}"/>
          </ac:spMkLst>
        </pc:spChg>
        <pc:graphicFrameChg chg="mod modGraphic">
          <ac:chgData name="Mashal Khan" userId="ff208bdd-e69e-4a16-a659-cb1c3d459121" providerId="ADAL" clId="{5EE2061E-C809-4B5A-95A1-139935795009}" dt="2021-09-14T04:45:24.958" v="1116" actId="26606"/>
          <ac:graphicFrameMkLst>
            <pc:docMk/>
            <pc:sldMk cId="1817053570" sldId="281"/>
            <ac:graphicFrameMk id="5" creationId="{325A9650-97FD-4B3C-A664-A245618F502C}"/>
          </ac:graphicFrameMkLst>
        </pc:graphicFrameChg>
      </pc:sldChg>
      <pc:sldChg chg="delSp add setBg delDesignElem">
        <pc:chgData name="Mashal Khan" userId="ff208bdd-e69e-4a16-a659-cb1c3d459121" providerId="ADAL" clId="{5EE2061E-C809-4B5A-95A1-139935795009}" dt="2021-09-14T04:44:29.184" v="1115"/>
        <pc:sldMkLst>
          <pc:docMk/>
          <pc:sldMk cId="1466477052" sldId="282"/>
        </pc:sldMkLst>
        <pc:spChg chg="del">
          <ac:chgData name="Mashal Khan" userId="ff208bdd-e69e-4a16-a659-cb1c3d459121" providerId="ADAL" clId="{5EE2061E-C809-4B5A-95A1-139935795009}" dt="2021-09-14T04:44:29.184" v="1115"/>
          <ac:spMkLst>
            <pc:docMk/>
            <pc:sldMk cId="1466477052" sldId="282"/>
            <ac:spMk id="42" creationId="{5A0118C5-4F8D-4CF4-BADD-53FEACC6C42A}"/>
          </ac:spMkLst>
        </pc:spChg>
        <pc:spChg chg="del">
          <ac:chgData name="Mashal Khan" userId="ff208bdd-e69e-4a16-a659-cb1c3d459121" providerId="ADAL" clId="{5EE2061E-C809-4B5A-95A1-139935795009}" dt="2021-09-14T04:44:29.184" v="1115"/>
          <ac:spMkLst>
            <pc:docMk/>
            <pc:sldMk cId="1466477052" sldId="282"/>
            <ac:spMk id="52" creationId="{7665E5EC-40DD-4076-879B-B07223D5A7C1}"/>
          </ac:spMkLst>
        </pc:spChg>
        <pc:spChg chg="del">
          <ac:chgData name="Mashal Khan" userId="ff208bdd-e69e-4a16-a659-cb1c3d459121" providerId="ADAL" clId="{5EE2061E-C809-4B5A-95A1-139935795009}" dt="2021-09-14T04:44:29.184" v="1115"/>
          <ac:spMkLst>
            <pc:docMk/>
            <pc:sldMk cId="1466477052" sldId="282"/>
            <ac:spMk id="54" creationId="{96F7F90D-227A-418D-9A0A-2E04468C6002}"/>
          </ac:spMkLst>
        </pc:spChg>
        <pc:grpChg chg="del">
          <ac:chgData name="Mashal Khan" userId="ff208bdd-e69e-4a16-a659-cb1c3d459121" providerId="ADAL" clId="{5EE2061E-C809-4B5A-95A1-139935795009}" dt="2021-09-14T04:44:29.184" v="1115"/>
          <ac:grpSpMkLst>
            <pc:docMk/>
            <pc:sldMk cId="1466477052" sldId="282"/>
            <ac:grpSpMk id="44" creationId="{A3709225-45BD-4CB5-BED5-6A68EDA55548}"/>
          </ac:grpSpMkLst>
        </pc:grpChg>
        <pc:grpChg chg="del">
          <ac:chgData name="Mashal Khan" userId="ff208bdd-e69e-4a16-a659-cb1c3d459121" providerId="ADAL" clId="{5EE2061E-C809-4B5A-95A1-139935795009}" dt="2021-09-14T04:44:29.184" v="1115"/>
          <ac:grpSpMkLst>
            <pc:docMk/>
            <pc:sldMk cId="1466477052" sldId="282"/>
            <ac:grpSpMk id="48" creationId="{BC9D362F-A0BC-46E8-B739-CC9BEBDA5B71}"/>
          </ac:grpSpMkLst>
        </pc:grpChg>
        <pc:grpChg chg="del">
          <ac:chgData name="Mashal Khan" userId="ff208bdd-e69e-4a16-a659-cb1c3d459121" providerId="ADAL" clId="{5EE2061E-C809-4B5A-95A1-139935795009}" dt="2021-09-14T04:44:29.184" v="1115"/>
          <ac:grpSpMkLst>
            <pc:docMk/>
            <pc:sldMk cId="1466477052" sldId="282"/>
            <ac:grpSpMk id="56" creationId="{E2DB0E87-A743-40DF-A082-9D0767DC4250}"/>
          </ac:grpSpMkLst>
        </pc:grpChg>
        <pc:grpChg chg="del">
          <ac:chgData name="Mashal Khan" userId="ff208bdd-e69e-4a16-a659-cb1c3d459121" providerId="ADAL" clId="{5EE2061E-C809-4B5A-95A1-139935795009}" dt="2021-09-14T04:44:29.184" v="1115"/>
          <ac:grpSpMkLst>
            <pc:docMk/>
            <pc:sldMk cId="1466477052" sldId="282"/>
            <ac:grpSpMk id="71" creationId="{AAA73A3E-7B86-4D04-B8D7-C566697E5293}"/>
          </ac:grpSpMkLst>
        </pc:grpChg>
      </pc:sldChg>
      <pc:sldChg chg="add">
        <pc:chgData name="Mashal Khan" userId="ff208bdd-e69e-4a16-a659-cb1c3d459121" providerId="ADAL" clId="{5EE2061E-C809-4B5A-95A1-139935795009}" dt="2021-09-14T04:44:29.184" v="1115"/>
        <pc:sldMkLst>
          <pc:docMk/>
          <pc:sldMk cId="2180446368" sldId="283"/>
        </pc:sldMkLst>
      </pc:sldChg>
      <pc:sldChg chg="delSp add setBg delDesignElem">
        <pc:chgData name="Mashal Khan" userId="ff208bdd-e69e-4a16-a659-cb1c3d459121" providerId="ADAL" clId="{5EE2061E-C809-4B5A-95A1-139935795009}" dt="2021-09-14T04:44:29.184" v="1115"/>
        <pc:sldMkLst>
          <pc:docMk/>
          <pc:sldMk cId="1537641488" sldId="284"/>
        </pc:sldMkLst>
        <pc:spChg chg="del">
          <ac:chgData name="Mashal Khan" userId="ff208bdd-e69e-4a16-a659-cb1c3d459121" providerId="ADAL" clId="{5EE2061E-C809-4B5A-95A1-139935795009}" dt="2021-09-14T04:44:29.184" v="1115"/>
          <ac:spMkLst>
            <pc:docMk/>
            <pc:sldMk cId="1537641488" sldId="284"/>
            <ac:spMk id="9" creationId="{E5F17139-31EE-46AC-B04F-DBBD852DD6CB}"/>
          </ac:spMkLst>
        </pc:spChg>
        <pc:spChg chg="del">
          <ac:chgData name="Mashal Khan" userId="ff208bdd-e69e-4a16-a659-cb1c3d459121" providerId="ADAL" clId="{5EE2061E-C809-4B5A-95A1-139935795009}" dt="2021-09-14T04:44:29.184" v="1115"/>
          <ac:spMkLst>
            <pc:docMk/>
            <pc:sldMk cId="1537641488" sldId="284"/>
            <ac:spMk id="11" creationId="{131DCBDB-1D4A-4E79-8172-CF12FCDE5754}"/>
          </ac:spMkLst>
        </pc:spChg>
        <pc:spChg chg="del">
          <ac:chgData name="Mashal Khan" userId="ff208bdd-e69e-4a16-a659-cb1c3d459121" providerId="ADAL" clId="{5EE2061E-C809-4B5A-95A1-139935795009}" dt="2021-09-14T04:44:29.184" v="1115"/>
          <ac:spMkLst>
            <pc:docMk/>
            <pc:sldMk cId="1537641488" sldId="284"/>
            <ac:spMk id="13" creationId="{EF578ED8-0692-496C-9844-F1CFDEAAF294}"/>
          </ac:spMkLst>
        </pc:spChg>
        <pc:spChg chg="del">
          <ac:chgData name="Mashal Khan" userId="ff208bdd-e69e-4a16-a659-cb1c3d459121" providerId="ADAL" clId="{5EE2061E-C809-4B5A-95A1-139935795009}" dt="2021-09-14T04:44:29.184" v="1115"/>
          <ac:spMkLst>
            <pc:docMk/>
            <pc:sldMk cId="1537641488" sldId="284"/>
            <ac:spMk id="15" creationId="{E89EC82A-BD1A-426B-955B-77D53704B1FC}"/>
          </ac:spMkLst>
        </pc:spChg>
        <pc:spChg chg="del">
          <ac:chgData name="Mashal Khan" userId="ff208bdd-e69e-4a16-a659-cb1c3d459121" providerId="ADAL" clId="{5EE2061E-C809-4B5A-95A1-139935795009}" dt="2021-09-14T04:44:29.184" v="1115"/>
          <ac:spMkLst>
            <pc:docMk/>
            <pc:sldMk cId="1537641488" sldId="284"/>
            <ac:spMk id="17" creationId="{947D6136-395D-4D9F-9898-604E6BDE8E46}"/>
          </ac:spMkLst>
        </pc:spChg>
      </pc:sldChg>
      <pc:sldChg chg="delSp add setBg delDesignElem">
        <pc:chgData name="Mashal Khan" userId="ff208bdd-e69e-4a16-a659-cb1c3d459121" providerId="ADAL" clId="{5EE2061E-C809-4B5A-95A1-139935795009}" dt="2021-09-14T04:44:29.184" v="1115"/>
        <pc:sldMkLst>
          <pc:docMk/>
          <pc:sldMk cId="2100271324" sldId="285"/>
        </pc:sldMkLst>
        <pc:spChg chg="del">
          <ac:chgData name="Mashal Khan" userId="ff208bdd-e69e-4a16-a659-cb1c3d459121" providerId="ADAL" clId="{5EE2061E-C809-4B5A-95A1-139935795009}" dt="2021-09-14T04:44:29.184" v="1115"/>
          <ac:spMkLst>
            <pc:docMk/>
            <pc:sldMk cId="2100271324" sldId="285"/>
            <ac:spMk id="9" creationId="{E5F17139-31EE-46AC-B04F-DBBD852DD6CB}"/>
          </ac:spMkLst>
        </pc:spChg>
        <pc:spChg chg="del">
          <ac:chgData name="Mashal Khan" userId="ff208bdd-e69e-4a16-a659-cb1c3d459121" providerId="ADAL" clId="{5EE2061E-C809-4B5A-95A1-139935795009}" dt="2021-09-14T04:44:29.184" v="1115"/>
          <ac:spMkLst>
            <pc:docMk/>
            <pc:sldMk cId="2100271324" sldId="285"/>
            <ac:spMk id="11" creationId="{131DCBDB-1D4A-4E79-8172-CF12FCDE5754}"/>
          </ac:spMkLst>
        </pc:spChg>
        <pc:spChg chg="del">
          <ac:chgData name="Mashal Khan" userId="ff208bdd-e69e-4a16-a659-cb1c3d459121" providerId="ADAL" clId="{5EE2061E-C809-4B5A-95A1-139935795009}" dt="2021-09-14T04:44:29.184" v="1115"/>
          <ac:spMkLst>
            <pc:docMk/>
            <pc:sldMk cId="2100271324" sldId="285"/>
            <ac:spMk id="13" creationId="{EF578ED8-0692-496C-9844-F1CFDEAAF294}"/>
          </ac:spMkLst>
        </pc:spChg>
        <pc:spChg chg="del">
          <ac:chgData name="Mashal Khan" userId="ff208bdd-e69e-4a16-a659-cb1c3d459121" providerId="ADAL" clId="{5EE2061E-C809-4B5A-95A1-139935795009}" dt="2021-09-14T04:44:29.184" v="1115"/>
          <ac:spMkLst>
            <pc:docMk/>
            <pc:sldMk cId="2100271324" sldId="285"/>
            <ac:spMk id="15" creationId="{E89EC82A-BD1A-426B-955B-77D53704B1FC}"/>
          </ac:spMkLst>
        </pc:spChg>
        <pc:spChg chg="del">
          <ac:chgData name="Mashal Khan" userId="ff208bdd-e69e-4a16-a659-cb1c3d459121" providerId="ADAL" clId="{5EE2061E-C809-4B5A-95A1-139935795009}" dt="2021-09-14T04:44:29.184" v="1115"/>
          <ac:spMkLst>
            <pc:docMk/>
            <pc:sldMk cId="2100271324" sldId="285"/>
            <ac:spMk id="17" creationId="{947D6136-395D-4D9F-9898-604E6BDE8E46}"/>
          </ac:spMkLst>
        </pc:spChg>
      </pc:sldChg>
      <pc:sldChg chg="addSp delSp modSp new mod setBg">
        <pc:chgData name="Mashal Khan" userId="ff208bdd-e69e-4a16-a659-cb1c3d459121" providerId="ADAL" clId="{5EE2061E-C809-4B5A-95A1-139935795009}" dt="2021-09-14T04:49:20.236" v="1256" actId="14100"/>
        <pc:sldMkLst>
          <pc:docMk/>
          <pc:sldMk cId="2258700804" sldId="286"/>
        </pc:sldMkLst>
        <pc:spChg chg="del">
          <ac:chgData name="Mashal Khan" userId="ff208bdd-e69e-4a16-a659-cb1c3d459121" providerId="ADAL" clId="{5EE2061E-C809-4B5A-95A1-139935795009}" dt="2021-09-14T04:49:14.205" v="1254" actId="26606"/>
          <ac:spMkLst>
            <pc:docMk/>
            <pc:sldMk cId="2258700804" sldId="286"/>
            <ac:spMk id="2" creationId="{DC57E83B-2CF9-4460-BB69-5E1988494AEF}"/>
          </ac:spMkLst>
        </pc:spChg>
        <pc:spChg chg="del">
          <ac:chgData name="Mashal Khan" userId="ff208bdd-e69e-4a16-a659-cb1c3d459121" providerId="ADAL" clId="{5EE2061E-C809-4B5A-95A1-139935795009}" dt="2021-09-14T04:49:09.153" v="1253"/>
          <ac:spMkLst>
            <pc:docMk/>
            <pc:sldMk cId="2258700804" sldId="286"/>
            <ac:spMk id="3" creationId="{7068FD2B-B945-403F-B67A-48CAFC3FA3F4}"/>
          </ac:spMkLst>
        </pc:spChg>
        <pc:spChg chg="add">
          <ac:chgData name="Mashal Khan" userId="ff208bdd-e69e-4a16-a659-cb1c3d459121" providerId="ADAL" clId="{5EE2061E-C809-4B5A-95A1-139935795009}" dt="2021-09-14T04:49:14.205" v="1254" actId="26606"/>
          <ac:spMkLst>
            <pc:docMk/>
            <pc:sldMk cId="2258700804" sldId="286"/>
            <ac:spMk id="9" creationId="{F3060C83-F051-4F0E-ABAD-AA0DFC48B218}"/>
          </ac:spMkLst>
        </pc:spChg>
        <pc:spChg chg="add">
          <ac:chgData name="Mashal Khan" userId="ff208bdd-e69e-4a16-a659-cb1c3d459121" providerId="ADAL" clId="{5EE2061E-C809-4B5A-95A1-139935795009}" dt="2021-09-14T04:49:14.205" v="1254" actId="26606"/>
          <ac:spMkLst>
            <pc:docMk/>
            <pc:sldMk cId="2258700804" sldId="286"/>
            <ac:spMk id="11" creationId="{83C98ABE-055B-441F-B07E-44F97F083C39}"/>
          </ac:spMkLst>
        </pc:spChg>
        <pc:spChg chg="add">
          <ac:chgData name="Mashal Khan" userId="ff208bdd-e69e-4a16-a659-cb1c3d459121" providerId="ADAL" clId="{5EE2061E-C809-4B5A-95A1-139935795009}" dt="2021-09-14T04:49:14.205" v="1254" actId="26606"/>
          <ac:spMkLst>
            <pc:docMk/>
            <pc:sldMk cId="2258700804" sldId="286"/>
            <ac:spMk id="13" creationId="{29FDB030-9B49-4CED-8CCD-4D99382388AC}"/>
          </ac:spMkLst>
        </pc:spChg>
        <pc:spChg chg="add">
          <ac:chgData name="Mashal Khan" userId="ff208bdd-e69e-4a16-a659-cb1c3d459121" providerId="ADAL" clId="{5EE2061E-C809-4B5A-95A1-139935795009}" dt="2021-09-14T04:49:14.205" v="1254" actId="26606"/>
          <ac:spMkLst>
            <pc:docMk/>
            <pc:sldMk cId="2258700804" sldId="286"/>
            <ac:spMk id="15" creationId="{3783CA14-24A1-485C-8B30-D6A5D87987AD}"/>
          </ac:spMkLst>
        </pc:spChg>
        <pc:spChg chg="add">
          <ac:chgData name="Mashal Khan" userId="ff208bdd-e69e-4a16-a659-cb1c3d459121" providerId="ADAL" clId="{5EE2061E-C809-4B5A-95A1-139935795009}" dt="2021-09-14T04:49:14.205" v="1254" actId="26606"/>
          <ac:spMkLst>
            <pc:docMk/>
            <pc:sldMk cId="2258700804" sldId="286"/>
            <ac:spMk id="17" creationId="{9A97C86A-04D6-40F7-AE84-31AB43E6A846}"/>
          </ac:spMkLst>
        </pc:spChg>
        <pc:spChg chg="add">
          <ac:chgData name="Mashal Khan" userId="ff208bdd-e69e-4a16-a659-cb1c3d459121" providerId="ADAL" clId="{5EE2061E-C809-4B5A-95A1-139935795009}" dt="2021-09-14T04:49:14.205" v="1254" actId="26606"/>
          <ac:spMkLst>
            <pc:docMk/>
            <pc:sldMk cId="2258700804" sldId="286"/>
            <ac:spMk id="19" creationId="{FF9F2414-84E8-453E-B1F3-389FDE8192D9}"/>
          </ac:spMkLst>
        </pc:spChg>
        <pc:spChg chg="add">
          <ac:chgData name="Mashal Khan" userId="ff208bdd-e69e-4a16-a659-cb1c3d459121" providerId="ADAL" clId="{5EE2061E-C809-4B5A-95A1-139935795009}" dt="2021-09-14T04:49:14.205" v="1254" actId="26606"/>
          <ac:spMkLst>
            <pc:docMk/>
            <pc:sldMk cId="2258700804" sldId="286"/>
            <ac:spMk id="21" creationId="{3ECA69A1-7536-43AC-85EF-C7106179F5ED}"/>
          </ac:spMkLst>
        </pc:spChg>
        <pc:picChg chg="add mod">
          <ac:chgData name="Mashal Khan" userId="ff208bdd-e69e-4a16-a659-cb1c3d459121" providerId="ADAL" clId="{5EE2061E-C809-4B5A-95A1-139935795009}" dt="2021-09-14T04:49:20.236" v="1256" actId="14100"/>
          <ac:picMkLst>
            <pc:docMk/>
            <pc:sldMk cId="2258700804" sldId="286"/>
            <ac:picMk id="4" creationId="{394466BD-0B2E-4C4D-AFE3-49935714396F}"/>
          </ac:picMkLst>
        </pc:picChg>
      </pc:sldChg>
      <pc:sldChg chg="delSp add del setBg delDesignElem">
        <pc:chgData name="Mashal Khan" userId="ff208bdd-e69e-4a16-a659-cb1c3d459121" providerId="ADAL" clId="{5EE2061E-C809-4B5A-95A1-139935795009}" dt="2021-09-14T04:45:49.835" v="1117" actId="47"/>
        <pc:sldMkLst>
          <pc:docMk/>
          <pc:sldMk cId="2318281326" sldId="286"/>
        </pc:sldMkLst>
        <pc:spChg chg="del">
          <ac:chgData name="Mashal Khan" userId="ff208bdd-e69e-4a16-a659-cb1c3d459121" providerId="ADAL" clId="{5EE2061E-C809-4B5A-95A1-139935795009}" dt="2021-09-14T04:44:29.184" v="1115"/>
          <ac:spMkLst>
            <pc:docMk/>
            <pc:sldMk cId="2318281326" sldId="286"/>
            <ac:spMk id="16" creationId="{70CCC791-94D7-4BB8-9EDF-423CEA1F6215}"/>
          </ac:spMkLst>
        </pc:spChg>
        <pc:spChg chg="del">
          <ac:chgData name="Mashal Khan" userId="ff208bdd-e69e-4a16-a659-cb1c3d459121" providerId="ADAL" clId="{5EE2061E-C809-4B5A-95A1-139935795009}" dt="2021-09-14T04:44:29.184" v="1115"/>
          <ac:spMkLst>
            <pc:docMk/>
            <pc:sldMk cId="2318281326" sldId="286"/>
            <ac:spMk id="18" creationId="{ED55A19D-297C-4231-AD1F-08EF9B4AA8F4}"/>
          </ac:spMkLst>
        </pc:spChg>
        <pc:spChg chg="del">
          <ac:chgData name="Mashal Khan" userId="ff208bdd-e69e-4a16-a659-cb1c3d459121" providerId="ADAL" clId="{5EE2061E-C809-4B5A-95A1-139935795009}" dt="2021-09-14T04:44:29.184" v="1115"/>
          <ac:spMkLst>
            <pc:docMk/>
            <pc:sldMk cId="2318281326" sldId="286"/>
            <ac:spMk id="20" creationId="{EBAB6C56-3D38-4923-996E-BD474BBB91E9}"/>
          </ac:spMkLst>
        </pc:spChg>
        <pc:spChg chg="del">
          <ac:chgData name="Mashal Khan" userId="ff208bdd-e69e-4a16-a659-cb1c3d459121" providerId="ADAL" clId="{5EE2061E-C809-4B5A-95A1-139935795009}" dt="2021-09-14T04:44:29.184" v="1115"/>
          <ac:spMkLst>
            <pc:docMk/>
            <pc:sldMk cId="2318281326" sldId="286"/>
            <ac:spMk id="22" creationId="{20CD21DB-082D-417D-A5AB-FC838AF9D944}"/>
          </ac:spMkLst>
        </pc:spChg>
        <pc:grpChg chg="del">
          <ac:chgData name="Mashal Khan" userId="ff208bdd-e69e-4a16-a659-cb1c3d459121" providerId="ADAL" clId="{5EE2061E-C809-4B5A-95A1-139935795009}" dt="2021-09-14T04:44:29.184" v="1115"/>
          <ac:grpSpMkLst>
            <pc:docMk/>
            <pc:sldMk cId="2318281326" sldId="286"/>
            <ac:grpSpMk id="9" creationId="{773CCE17-EE0F-40E0-B7AE-CF7677B64709}"/>
          </ac:grpSpMkLst>
        </pc:grpChg>
      </pc:sldChg>
      <pc:sldChg chg="addSp modSp new mod setBg">
        <pc:chgData name="Mashal Khan" userId="ff208bdd-e69e-4a16-a659-cb1c3d459121" providerId="ADAL" clId="{5EE2061E-C809-4B5A-95A1-139935795009}" dt="2021-09-14T04:58:09.519" v="1500" actId="20577"/>
        <pc:sldMkLst>
          <pc:docMk/>
          <pc:sldMk cId="2700633717" sldId="287"/>
        </pc:sldMkLst>
        <pc:spChg chg="mod">
          <ac:chgData name="Mashal Khan" userId="ff208bdd-e69e-4a16-a659-cb1c3d459121" providerId="ADAL" clId="{5EE2061E-C809-4B5A-95A1-139935795009}" dt="2021-09-14T04:52:34.365" v="1433" actId="26606"/>
          <ac:spMkLst>
            <pc:docMk/>
            <pc:sldMk cId="2700633717" sldId="287"/>
            <ac:spMk id="2" creationId="{590ED49D-646D-4E79-B5CA-4DE6F6F9C321}"/>
          </ac:spMkLst>
        </pc:spChg>
        <pc:spChg chg="mod">
          <ac:chgData name="Mashal Khan" userId="ff208bdd-e69e-4a16-a659-cb1c3d459121" providerId="ADAL" clId="{5EE2061E-C809-4B5A-95A1-139935795009}" dt="2021-09-14T04:58:09.519" v="1500" actId="20577"/>
          <ac:spMkLst>
            <pc:docMk/>
            <pc:sldMk cId="2700633717" sldId="287"/>
            <ac:spMk id="3" creationId="{0C13368F-9394-449C-96E4-F7BF84FEF666}"/>
          </ac:spMkLst>
        </pc:spChg>
        <pc:spChg chg="add">
          <ac:chgData name="Mashal Khan" userId="ff208bdd-e69e-4a16-a659-cb1c3d459121" providerId="ADAL" clId="{5EE2061E-C809-4B5A-95A1-139935795009}" dt="2021-09-14T04:52:34.365" v="1433" actId="26606"/>
          <ac:spMkLst>
            <pc:docMk/>
            <pc:sldMk cId="2700633717" sldId="287"/>
            <ac:spMk id="8" creationId="{488333BA-AE6E-427A-9B16-A39C8073F4EB}"/>
          </ac:spMkLst>
        </pc:spChg>
        <pc:spChg chg="add">
          <ac:chgData name="Mashal Khan" userId="ff208bdd-e69e-4a16-a659-cb1c3d459121" providerId="ADAL" clId="{5EE2061E-C809-4B5A-95A1-139935795009}" dt="2021-09-14T04:52:34.365" v="1433" actId="26606"/>
          <ac:spMkLst>
            <pc:docMk/>
            <pc:sldMk cId="2700633717" sldId="287"/>
            <ac:spMk id="10" creationId="{F98ED85F-DCEE-4B50-802E-71A6E3E12B04}"/>
          </ac:spMkLst>
        </pc:spChg>
      </pc:sldChg>
      <pc:sldChg chg="addSp delSp modSp new mod setBg">
        <pc:chgData name="Mashal Khan" userId="ff208bdd-e69e-4a16-a659-cb1c3d459121" providerId="ADAL" clId="{5EE2061E-C809-4B5A-95A1-139935795009}" dt="2021-09-14T05:00:25.391" v="1504" actId="14100"/>
        <pc:sldMkLst>
          <pc:docMk/>
          <pc:sldMk cId="29097195" sldId="288"/>
        </pc:sldMkLst>
        <pc:spChg chg="del">
          <ac:chgData name="Mashal Khan" userId="ff208bdd-e69e-4a16-a659-cb1c3d459121" providerId="ADAL" clId="{5EE2061E-C809-4B5A-95A1-139935795009}" dt="2021-09-14T05:00:18.326" v="1502" actId="26606"/>
          <ac:spMkLst>
            <pc:docMk/>
            <pc:sldMk cId="29097195" sldId="288"/>
            <ac:spMk id="2" creationId="{615ECCCE-5A42-490A-A3EE-32973B4B9D53}"/>
          </ac:spMkLst>
        </pc:spChg>
        <pc:spChg chg="del">
          <ac:chgData name="Mashal Khan" userId="ff208bdd-e69e-4a16-a659-cb1c3d459121" providerId="ADAL" clId="{5EE2061E-C809-4B5A-95A1-139935795009}" dt="2021-09-14T05:00:07.026" v="1501" actId="22"/>
          <ac:spMkLst>
            <pc:docMk/>
            <pc:sldMk cId="29097195" sldId="288"/>
            <ac:spMk id="3" creationId="{E62BE4A1-A8E6-4822-A935-297E81472A70}"/>
          </ac:spMkLst>
        </pc:spChg>
        <pc:spChg chg="add">
          <ac:chgData name="Mashal Khan" userId="ff208bdd-e69e-4a16-a659-cb1c3d459121" providerId="ADAL" clId="{5EE2061E-C809-4B5A-95A1-139935795009}" dt="2021-09-14T05:00:18.326" v="1502" actId="26606"/>
          <ac:spMkLst>
            <pc:docMk/>
            <pc:sldMk cId="29097195" sldId="288"/>
            <ac:spMk id="10" creationId="{01D0AF59-99C3-4251-AB9A-C966C6AD4400}"/>
          </ac:spMkLst>
        </pc:spChg>
        <pc:spChg chg="add">
          <ac:chgData name="Mashal Khan" userId="ff208bdd-e69e-4a16-a659-cb1c3d459121" providerId="ADAL" clId="{5EE2061E-C809-4B5A-95A1-139935795009}" dt="2021-09-14T05:00:18.326" v="1502" actId="26606"/>
          <ac:spMkLst>
            <pc:docMk/>
            <pc:sldMk cId="29097195" sldId="288"/>
            <ac:spMk id="12" creationId="{1855405F-37A2-4869-9154-F8BE3BECE6C3}"/>
          </ac:spMkLst>
        </pc:spChg>
        <pc:picChg chg="add mod ord">
          <ac:chgData name="Mashal Khan" userId="ff208bdd-e69e-4a16-a659-cb1c3d459121" providerId="ADAL" clId="{5EE2061E-C809-4B5A-95A1-139935795009}" dt="2021-09-14T05:00:25.391" v="1504" actId="14100"/>
          <ac:picMkLst>
            <pc:docMk/>
            <pc:sldMk cId="29097195" sldId="288"/>
            <ac:picMk id="5" creationId="{B61C5CE9-95DB-445F-92EC-155A0ADC9BAA}"/>
          </ac:picMkLst>
        </pc:picChg>
      </pc:sldChg>
      <pc:sldChg chg="addSp delSp modSp new mod setBg">
        <pc:chgData name="Mashal Khan" userId="ff208bdd-e69e-4a16-a659-cb1c3d459121" providerId="ADAL" clId="{5EE2061E-C809-4B5A-95A1-139935795009}" dt="2021-09-14T04:56:50.817" v="1444" actId="14100"/>
        <pc:sldMkLst>
          <pc:docMk/>
          <pc:sldMk cId="4187148580" sldId="289"/>
        </pc:sldMkLst>
        <pc:spChg chg="del">
          <ac:chgData name="Mashal Khan" userId="ff208bdd-e69e-4a16-a659-cb1c3d459121" providerId="ADAL" clId="{5EE2061E-C809-4B5A-95A1-139935795009}" dt="2021-09-14T04:56:38.399" v="1441" actId="26606"/>
          <ac:spMkLst>
            <pc:docMk/>
            <pc:sldMk cId="4187148580" sldId="289"/>
            <ac:spMk id="2" creationId="{E56F7F00-BB76-46BF-8256-FD5C580DCCE7}"/>
          </ac:spMkLst>
        </pc:spChg>
        <pc:spChg chg="del">
          <ac:chgData name="Mashal Khan" userId="ff208bdd-e69e-4a16-a659-cb1c3d459121" providerId="ADAL" clId="{5EE2061E-C809-4B5A-95A1-139935795009}" dt="2021-09-14T04:56:33.847" v="1440" actId="22"/>
          <ac:spMkLst>
            <pc:docMk/>
            <pc:sldMk cId="4187148580" sldId="289"/>
            <ac:spMk id="3" creationId="{D7FAAA10-E75D-4CE8-8A89-18E0E10D95F7}"/>
          </ac:spMkLst>
        </pc:spChg>
        <pc:spChg chg="add">
          <ac:chgData name="Mashal Khan" userId="ff208bdd-e69e-4a16-a659-cb1c3d459121" providerId="ADAL" clId="{5EE2061E-C809-4B5A-95A1-139935795009}" dt="2021-09-14T04:56:38.399" v="1441" actId="26606"/>
          <ac:spMkLst>
            <pc:docMk/>
            <pc:sldMk cId="4187148580" sldId="289"/>
            <ac:spMk id="10" creationId="{F3060C83-F051-4F0E-ABAD-AA0DFC48B218}"/>
          </ac:spMkLst>
        </pc:spChg>
        <pc:spChg chg="add">
          <ac:chgData name="Mashal Khan" userId="ff208bdd-e69e-4a16-a659-cb1c3d459121" providerId="ADAL" clId="{5EE2061E-C809-4B5A-95A1-139935795009}" dt="2021-09-14T04:56:38.399" v="1441" actId="26606"/>
          <ac:spMkLst>
            <pc:docMk/>
            <pc:sldMk cId="4187148580" sldId="289"/>
            <ac:spMk id="12" creationId="{83C98ABE-055B-441F-B07E-44F97F083C39}"/>
          </ac:spMkLst>
        </pc:spChg>
        <pc:spChg chg="add">
          <ac:chgData name="Mashal Khan" userId="ff208bdd-e69e-4a16-a659-cb1c3d459121" providerId="ADAL" clId="{5EE2061E-C809-4B5A-95A1-139935795009}" dt="2021-09-14T04:56:38.399" v="1441" actId="26606"/>
          <ac:spMkLst>
            <pc:docMk/>
            <pc:sldMk cId="4187148580" sldId="289"/>
            <ac:spMk id="14" creationId="{29FDB030-9B49-4CED-8CCD-4D99382388AC}"/>
          </ac:spMkLst>
        </pc:spChg>
        <pc:spChg chg="add">
          <ac:chgData name="Mashal Khan" userId="ff208bdd-e69e-4a16-a659-cb1c3d459121" providerId="ADAL" clId="{5EE2061E-C809-4B5A-95A1-139935795009}" dt="2021-09-14T04:56:38.399" v="1441" actId="26606"/>
          <ac:spMkLst>
            <pc:docMk/>
            <pc:sldMk cId="4187148580" sldId="289"/>
            <ac:spMk id="16" creationId="{3783CA14-24A1-485C-8B30-D6A5D87987AD}"/>
          </ac:spMkLst>
        </pc:spChg>
        <pc:spChg chg="add">
          <ac:chgData name="Mashal Khan" userId="ff208bdd-e69e-4a16-a659-cb1c3d459121" providerId="ADAL" clId="{5EE2061E-C809-4B5A-95A1-139935795009}" dt="2021-09-14T04:56:38.399" v="1441" actId="26606"/>
          <ac:spMkLst>
            <pc:docMk/>
            <pc:sldMk cId="4187148580" sldId="289"/>
            <ac:spMk id="18" creationId="{9A97C86A-04D6-40F7-AE84-31AB43E6A846}"/>
          </ac:spMkLst>
        </pc:spChg>
        <pc:spChg chg="add">
          <ac:chgData name="Mashal Khan" userId="ff208bdd-e69e-4a16-a659-cb1c3d459121" providerId="ADAL" clId="{5EE2061E-C809-4B5A-95A1-139935795009}" dt="2021-09-14T04:56:38.399" v="1441" actId="26606"/>
          <ac:spMkLst>
            <pc:docMk/>
            <pc:sldMk cId="4187148580" sldId="289"/>
            <ac:spMk id="20" creationId="{FF9F2414-84E8-453E-B1F3-389FDE8192D9}"/>
          </ac:spMkLst>
        </pc:spChg>
        <pc:spChg chg="add">
          <ac:chgData name="Mashal Khan" userId="ff208bdd-e69e-4a16-a659-cb1c3d459121" providerId="ADAL" clId="{5EE2061E-C809-4B5A-95A1-139935795009}" dt="2021-09-14T04:56:38.399" v="1441" actId="26606"/>
          <ac:spMkLst>
            <pc:docMk/>
            <pc:sldMk cId="4187148580" sldId="289"/>
            <ac:spMk id="22" creationId="{3ECA69A1-7536-43AC-85EF-C7106179F5ED}"/>
          </ac:spMkLst>
        </pc:spChg>
        <pc:picChg chg="add mod ord">
          <ac:chgData name="Mashal Khan" userId="ff208bdd-e69e-4a16-a659-cb1c3d459121" providerId="ADAL" clId="{5EE2061E-C809-4B5A-95A1-139935795009}" dt="2021-09-14T04:56:50.817" v="1444" actId="14100"/>
          <ac:picMkLst>
            <pc:docMk/>
            <pc:sldMk cId="4187148580" sldId="289"/>
            <ac:picMk id="5" creationId="{DFDA1D5C-D95D-449B-B997-D2DAD7DD0628}"/>
          </ac:picMkLst>
        </pc:picChg>
      </pc:sldChg>
      <pc:sldChg chg="modSp new mod modNotesTx">
        <pc:chgData name="Mashal Khan" userId="ff208bdd-e69e-4a16-a659-cb1c3d459121" providerId="ADAL" clId="{5EE2061E-C809-4B5A-95A1-139935795009}" dt="2021-09-14T05:09:09.206" v="1677" actId="20577"/>
        <pc:sldMkLst>
          <pc:docMk/>
          <pc:sldMk cId="2727908255" sldId="290"/>
        </pc:sldMkLst>
        <pc:spChg chg="mod">
          <ac:chgData name="Mashal Khan" userId="ff208bdd-e69e-4a16-a659-cb1c3d459121" providerId="ADAL" clId="{5EE2061E-C809-4B5A-95A1-139935795009}" dt="2021-09-14T05:03:04.881" v="1517" actId="20577"/>
          <ac:spMkLst>
            <pc:docMk/>
            <pc:sldMk cId="2727908255" sldId="290"/>
            <ac:spMk id="2" creationId="{C1257BC8-F01C-4FD0-BB0C-6A2E98B44D46}"/>
          </ac:spMkLst>
        </pc:spChg>
        <pc:spChg chg="mod">
          <ac:chgData name="Mashal Khan" userId="ff208bdd-e69e-4a16-a659-cb1c3d459121" providerId="ADAL" clId="{5EE2061E-C809-4B5A-95A1-139935795009}" dt="2021-09-14T05:04:51.590" v="1589" actId="20577"/>
          <ac:spMkLst>
            <pc:docMk/>
            <pc:sldMk cId="2727908255" sldId="290"/>
            <ac:spMk id="3" creationId="{E3825B30-5229-44E0-9E3A-FD5EE8C949FB}"/>
          </ac:spMkLst>
        </pc:spChg>
      </pc:sldChg>
      <pc:sldChg chg="addSp new mod modNotesTx">
        <pc:chgData name="Mashal Khan" userId="ff208bdd-e69e-4a16-a659-cb1c3d459121" providerId="ADAL" clId="{5EE2061E-C809-4B5A-95A1-139935795009}" dt="2021-09-14T05:17:37.047" v="1782" actId="20577"/>
        <pc:sldMkLst>
          <pc:docMk/>
          <pc:sldMk cId="705194475" sldId="291"/>
        </pc:sldMkLst>
        <pc:picChg chg="add">
          <ac:chgData name="Mashal Khan" userId="ff208bdd-e69e-4a16-a659-cb1c3d459121" providerId="ADAL" clId="{5EE2061E-C809-4B5A-95A1-139935795009}" dt="2021-09-14T05:05:44.967" v="1591" actId="22"/>
          <ac:picMkLst>
            <pc:docMk/>
            <pc:sldMk cId="705194475" sldId="291"/>
            <ac:picMk id="3" creationId="{84ED25D0-BA4A-4421-9119-CE807F1AC7B2}"/>
          </ac:picMkLst>
        </pc:picChg>
      </pc:sldChg>
      <pc:sldChg chg="addSp delSp modSp new mod setBg">
        <pc:chgData name="Mashal Khan" userId="ff208bdd-e69e-4a16-a659-cb1c3d459121" providerId="ADAL" clId="{5EE2061E-C809-4B5A-95A1-139935795009}" dt="2021-09-14T05:09:46.836" v="1679" actId="26606"/>
        <pc:sldMkLst>
          <pc:docMk/>
          <pc:sldMk cId="36603689" sldId="292"/>
        </pc:sldMkLst>
        <pc:spChg chg="del">
          <ac:chgData name="Mashal Khan" userId="ff208bdd-e69e-4a16-a659-cb1c3d459121" providerId="ADAL" clId="{5EE2061E-C809-4B5A-95A1-139935795009}" dt="2021-09-14T05:09:46.836" v="1679" actId="26606"/>
          <ac:spMkLst>
            <pc:docMk/>
            <pc:sldMk cId="36603689" sldId="292"/>
            <ac:spMk id="2" creationId="{D7B536D3-7CF5-43C1-BEC2-7ABA1EFEDD42}"/>
          </ac:spMkLst>
        </pc:spChg>
        <pc:spChg chg="del">
          <ac:chgData name="Mashal Khan" userId="ff208bdd-e69e-4a16-a659-cb1c3d459121" providerId="ADAL" clId="{5EE2061E-C809-4B5A-95A1-139935795009}" dt="2021-09-14T05:09:42.419" v="1678" actId="22"/>
          <ac:spMkLst>
            <pc:docMk/>
            <pc:sldMk cId="36603689" sldId="292"/>
            <ac:spMk id="3" creationId="{3006E44B-EB7C-4538-80E7-7A8F78C2687A}"/>
          </ac:spMkLst>
        </pc:spChg>
        <pc:spChg chg="add">
          <ac:chgData name="Mashal Khan" userId="ff208bdd-e69e-4a16-a659-cb1c3d459121" providerId="ADAL" clId="{5EE2061E-C809-4B5A-95A1-139935795009}" dt="2021-09-14T05:09:46.836" v="1679" actId="26606"/>
          <ac:spMkLst>
            <pc:docMk/>
            <pc:sldMk cId="36603689" sldId="292"/>
            <ac:spMk id="10" creationId="{01D0AF59-99C3-4251-AB9A-C966C6AD4400}"/>
          </ac:spMkLst>
        </pc:spChg>
        <pc:spChg chg="add">
          <ac:chgData name="Mashal Khan" userId="ff208bdd-e69e-4a16-a659-cb1c3d459121" providerId="ADAL" clId="{5EE2061E-C809-4B5A-95A1-139935795009}" dt="2021-09-14T05:09:46.836" v="1679" actId="26606"/>
          <ac:spMkLst>
            <pc:docMk/>
            <pc:sldMk cId="36603689" sldId="292"/>
            <ac:spMk id="12" creationId="{1855405F-37A2-4869-9154-F8BE3BECE6C3}"/>
          </ac:spMkLst>
        </pc:spChg>
        <pc:picChg chg="add mod ord">
          <ac:chgData name="Mashal Khan" userId="ff208bdd-e69e-4a16-a659-cb1c3d459121" providerId="ADAL" clId="{5EE2061E-C809-4B5A-95A1-139935795009}" dt="2021-09-14T05:09:46.836" v="1679" actId="26606"/>
          <ac:picMkLst>
            <pc:docMk/>
            <pc:sldMk cId="36603689" sldId="292"/>
            <ac:picMk id="5" creationId="{92704031-71F4-4290-A221-35D35D45F4D3}"/>
          </ac:picMkLst>
        </pc:picChg>
      </pc:sldChg>
      <pc:sldChg chg="new del">
        <pc:chgData name="Mashal Khan" userId="ff208bdd-e69e-4a16-a659-cb1c3d459121" providerId="ADAL" clId="{5EE2061E-C809-4B5A-95A1-139935795009}" dt="2021-09-14T05:05:56.241" v="1593" actId="47"/>
        <pc:sldMkLst>
          <pc:docMk/>
          <pc:sldMk cId="3364366743" sldId="292"/>
        </pc:sldMkLst>
      </pc:sldChg>
      <pc:sldChg chg="addSp delSp modSp new mod setBg">
        <pc:chgData name="Mashal Khan" userId="ff208bdd-e69e-4a16-a659-cb1c3d459121" providerId="ADAL" clId="{5EE2061E-C809-4B5A-95A1-139935795009}" dt="2021-09-14T05:10:26.909" v="1682" actId="26606"/>
        <pc:sldMkLst>
          <pc:docMk/>
          <pc:sldMk cId="1024251969" sldId="293"/>
        </pc:sldMkLst>
        <pc:spChg chg="del">
          <ac:chgData name="Mashal Khan" userId="ff208bdd-e69e-4a16-a659-cb1c3d459121" providerId="ADAL" clId="{5EE2061E-C809-4B5A-95A1-139935795009}" dt="2021-09-14T05:10:26.909" v="1682" actId="26606"/>
          <ac:spMkLst>
            <pc:docMk/>
            <pc:sldMk cId="1024251969" sldId="293"/>
            <ac:spMk id="2" creationId="{290E2FF4-DAB4-4B85-B853-BC166EA13F08}"/>
          </ac:spMkLst>
        </pc:spChg>
        <pc:spChg chg="del">
          <ac:chgData name="Mashal Khan" userId="ff208bdd-e69e-4a16-a659-cb1c3d459121" providerId="ADAL" clId="{5EE2061E-C809-4B5A-95A1-139935795009}" dt="2021-09-14T05:10:26.909" v="1682" actId="26606"/>
          <ac:spMkLst>
            <pc:docMk/>
            <pc:sldMk cId="1024251969" sldId="293"/>
            <ac:spMk id="3" creationId="{59BAC5FC-A056-4648-A3AF-E00C3C8D8D54}"/>
          </ac:spMkLst>
        </pc:spChg>
        <pc:spChg chg="add">
          <ac:chgData name="Mashal Khan" userId="ff208bdd-e69e-4a16-a659-cb1c3d459121" providerId="ADAL" clId="{5EE2061E-C809-4B5A-95A1-139935795009}" dt="2021-09-14T05:10:26.909" v="1682" actId="26606"/>
          <ac:spMkLst>
            <pc:docMk/>
            <pc:sldMk cId="1024251969" sldId="293"/>
            <ac:spMk id="10" creationId="{01D0AF59-99C3-4251-AB9A-C966C6AD4400}"/>
          </ac:spMkLst>
        </pc:spChg>
        <pc:spChg chg="add">
          <ac:chgData name="Mashal Khan" userId="ff208bdd-e69e-4a16-a659-cb1c3d459121" providerId="ADAL" clId="{5EE2061E-C809-4B5A-95A1-139935795009}" dt="2021-09-14T05:10:26.909" v="1682" actId="26606"/>
          <ac:spMkLst>
            <pc:docMk/>
            <pc:sldMk cId="1024251969" sldId="293"/>
            <ac:spMk id="12" creationId="{1855405F-37A2-4869-9154-F8BE3BECE6C3}"/>
          </ac:spMkLst>
        </pc:spChg>
        <pc:picChg chg="add mod">
          <ac:chgData name="Mashal Khan" userId="ff208bdd-e69e-4a16-a659-cb1c3d459121" providerId="ADAL" clId="{5EE2061E-C809-4B5A-95A1-139935795009}" dt="2021-09-14T05:10:26.909" v="1682" actId="26606"/>
          <ac:picMkLst>
            <pc:docMk/>
            <pc:sldMk cId="1024251969" sldId="293"/>
            <ac:picMk id="5" creationId="{87D9A7AB-B3F5-43F0-BFF5-A00ACC8F6EA6}"/>
          </ac:picMkLst>
        </pc:picChg>
      </pc:sldChg>
      <pc:sldChg chg="modSp new mod modNotesTx">
        <pc:chgData name="Mashal Khan" userId="ff208bdd-e69e-4a16-a659-cb1c3d459121" providerId="ADAL" clId="{5EE2061E-C809-4B5A-95A1-139935795009}" dt="2021-09-14T05:12:48.750" v="1767"/>
        <pc:sldMkLst>
          <pc:docMk/>
          <pc:sldMk cId="1374668781" sldId="294"/>
        </pc:sldMkLst>
        <pc:spChg chg="mod">
          <ac:chgData name="Mashal Khan" userId="ff208bdd-e69e-4a16-a659-cb1c3d459121" providerId="ADAL" clId="{5EE2061E-C809-4B5A-95A1-139935795009}" dt="2021-09-14T05:11:34.301" v="1720" actId="20577"/>
          <ac:spMkLst>
            <pc:docMk/>
            <pc:sldMk cId="1374668781" sldId="294"/>
            <ac:spMk id="2" creationId="{7795088B-0359-4044-8B34-D95C2F725B93}"/>
          </ac:spMkLst>
        </pc:spChg>
        <pc:spChg chg="mod">
          <ac:chgData name="Mashal Khan" userId="ff208bdd-e69e-4a16-a659-cb1c3d459121" providerId="ADAL" clId="{5EE2061E-C809-4B5A-95A1-139935795009}" dt="2021-09-14T05:12:29.829" v="1766" actId="20577"/>
          <ac:spMkLst>
            <pc:docMk/>
            <pc:sldMk cId="1374668781" sldId="294"/>
            <ac:spMk id="3" creationId="{501A678A-5025-4FEA-8F29-E1B4FF7BA838}"/>
          </ac:spMkLst>
        </pc:spChg>
      </pc:sldChg>
      <pc:sldChg chg="addSp delSp modSp new mod setBg">
        <pc:chgData name="Mashal Khan" userId="ff208bdd-e69e-4a16-a659-cb1c3d459121" providerId="ADAL" clId="{5EE2061E-C809-4B5A-95A1-139935795009}" dt="2021-09-14T05:15:49.534" v="1773" actId="1076"/>
        <pc:sldMkLst>
          <pc:docMk/>
          <pc:sldMk cId="890764260" sldId="295"/>
        </pc:sldMkLst>
        <pc:spChg chg="del">
          <ac:chgData name="Mashal Khan" userId="ff208bdd-e69e-4a16-a659-cb1c3d459121" providerId="ADAL" clId="{5EE2061E-C809-4B5A-95A1-139935795009}" dt="2021-09-14T05:15:37.961" v="1770" actId="26606"/>
          <ac:spMkLst>
            <pc:docMk/>
            <pc:sldMk cId="890764260" sldId="295"/>
            <ac:spMk id="2" creationId="{F3044BCB-ABC3-47E4-97B7-8E7AD645ACD4}"/>
          </ac:spMkLst>
        </pc:spChg>
        <pc:spChg chg="del">
          <ac:chgData name="Mashal Khan" userId="ff208bdd-e69e-4a16-a659-cb1c3d459121" providerId="ADAL" clId="{5EE2061E-C809-4B5A-95A1-139935795009}" dt="2021-09-14T05:15:37.961" v="1770" actId="26606"/>
          <ac:spMkLst>
            <pc:docMk/>
            <pc:sldMk cId="890764260" sldId="295"/>
            <ac:spMk id="3" creationId="{ACA5C3A3-FD36-4FF5-B4FA-92D80F939CD5}"/>
          </ac:spMkLst>
        </pc:spChg>
        <pc:spChg chg="add">
          <ac:chgData name="Mashal Khan" userId="ff208bdd-e69e-4a16-a659-cb1c3d459121" providerId="ADAL" clId="{5EE2061E-C809-4B5A-95A1-139935795009}" dt="2021-09-14T05:15:37.961" v="1770" actId="26606"/>
          <ac:spMkLst>
            <pc:docMk/>
            <pc:sldMk cId="890764260" sldId="295"/>
            <ac:spMk id="10" creationId="{01D0AF59-99C3-4251-AB9A-C966C6AD4400}"/>
          </ac:spMkLst>
        </pc:spChg>
        <pc:spChg chg="add">
          <ac:chgData name="Mashal Khan" userId="ff208bdd-e69e-4a16-a659-cb1c3d459121" providerId="ADAL" clId="{5EE2061E-C809-4B5A-95A1-139935795009}" dt="2021-09-14T05:15:37.961" v="1770" actId="26606"/>
          <ac:spMkLst>
            <pc:docMk/>
            <pc:sldMk cId="890764260" sldId="295"/>
            <ac:spMk id="12" creationId="{1855405F-37A2-4869-9154-F8BE3BECE6C3}"/>
          </ac:spMkLst>
        </pc:spChg>
        <pc:picChg chg="add mod">
          <ac:chgData name="Mashal Khan" userId="ff208bdd-e69e-4a16-a659-cb1c3d459121" providerId="ADAL" clId="{5EE2061E-C809-4B5A-95A1-139935795009}" dt="2021-09-14T05:15:37.961" v="1770" actId="26606"/>
          <ac:picMkLst>
            <pc:docMk/>
            <pc:sldMk cId="890764260" sldId="295"/>
            <ac:picMk id="5" creationId="{A35BC137-74FC-4075-AE3D-E4A669391809}"/>
          </ac:picMkLst>
        </pc:picChg>
        <pc:picChg chg="add mod">
          <ac:chgData name="Mashal Khan" userId="ff208bdd-e69e-4a16-a659-cb1c3d459121" providerId="ADAL" clId="{5EE2061E-C809-4B5A-95A1-139935795009}" dt="2021-09-14T05:15:49.534" v="1773" actId="1076"/>
          <ac:picMkLst>
            <pc:docMk/>
            <pc:sldMk cId="890764260" sldId="295"/>
            <ac:picMk id="8" creationId="{9FA7CC28-EDE7-4B66-AA63-E9FB8A54D40B}"/>
          </ac:picMkLst>
        </pc:picChg>
      </pc:sldChg>
      <pc:sldChg chg="new">
        <pc:chgData name="Mashal Khan" userId="ff208bdd-e69e-4a16-a659-cb1c3d459121" providerId="ADAL" clId="{5EE2061E-C809-4B5A-95A1-139935795009}" dt="2021-09-14T05:15:57.872" v="1774" actId="680"/>
        <pc:sldMkLst>
          <pc:docMk/>
          <pc:sldMk cId="3094480498" sldId="29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AF741-63B3-4D4A-A967-3C0BA98D9861}"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CA0B5C79-5EF7-4B81-80A8-FF3259D9E141}">
      <dgm:prSet/>
      <dgm:spPr/>
      <dgm:t>
        <a:bodyPr/>
        <a:lstStyle/>
        <a:p>
          <a:pPr>
            <a:lnSpc>
              <a:spcPct val="100000"/>
            </a:lnSpc>
          </a:pPr>
          <a:r>
            <a:rPr lang="en-US"/>
            <a:t>Networks exist so that data may be sent from one place to another</a:t>
          </a:r>
          <a:r>
            <a:rPr lang="en-US" i="1"/>
            <a:t>.</a:t>
          </a:r>
          <a:endParaRPr lang="en-US"/>
        </a:p>
      </dgm:t>
    </dgm:pt>
    <dgm:pt modelId="{D210AC9F-092C-41AE-9AEF-B6B4FD9EE4AE}" type="parTrans" cxnId="{3B692A18-6320-4855-9767-9F4B5A24149C}">
      <dgm:prSet/>
      <dgm:spPr/>
      <dgm:t>
        <a:bodyPr/>
        <a:lstStyle/>
        <a:p>
          <a:endParaRPr lang="en-US"/>
        </a:p>
      </dgm:t>
    </dgm:pt>
    <dgm:pt modelId="{A681EFEC-40EB-47E7-BC92-DF414536BFBC}" type="sibTrans" cxnId="{3B692A18-6320-4855-9767-9F4B5A24149C}">
      <dgm:prSet/>
      <dgm:spPr/>
      <dgm:t>
        <a:bodyPr/>
        <a:lstStyle/>
        <a:p>
          <a:endParaRPr lang="en-US"/>
        </a:p>
      </dgm:t>
    </dgm:pt>
    <dgm:pt modelId="{BC41211D-960C-4A38-B22F-4111328D4118}">
      <dgm:prSet/>
      <dgm:spPr/>
      <dgm:t>
        <a:bodyPr/>
        <a:lstStyle/>
        <a:p>
          <a:pPr>
            <a:lnSpc>
              <a:spcPct val="100000"/>
            </a:lnSpc>
          </a:pPr>
          <a:r>
            <a:rPr lang="en-US"/>
            <a:t>Telecommunication network that allows computers to exchange data.</a:t>
          </a:r>
        </a:p>
      </dgm:t>
    </dgm:pt>
    <dgm:pt modelId="{5578CC80-E1DD-4054-8BA9-961E4778DE42}" type="parTrans" cxnId="{52B37C49-5D23-431B-8752-A14D65644BC5}">
      <dgm:prSet/>
      <dgm:spPr/>
      <dgm:t>
        <a:bodyPr/>
        <a:lstStyle/>
        <a:p>
          <a:endParaRPr lang="en-US"/>
        </a:p>
      </dgm:t>
    </dgm:pt>
    <dgm:pt modelId="{3E827315-24D5-49F6-A660-4D9F23D58FEE}" type="sibTrans" cxnId="{52B37C49-5D23-431B-8752-A14D65644BC5}">
      <dgm:prSet/>
      <dgm:spPr/>
      <dgm:t>
        <a:bodyPr/>
        <a:lstStyle/>
        <a:p>
          <a:endParaRPr lang="en-US"/>
        </a:p>
      </dgm:t>
    </dgm:pt>
    <dgm:pt modelId="{802D1403-FAEE-4832-9957-5EBB4E6F6370}">
      <dgm:prSet/>
      <dgm:spPr/>
      <dgm:t>
        <a:bodyPr/>
        <a:lstStyle/>
        <a:p>
          <a:pPr>
            <a:lnSpc>
              <a:spcPct val="100000"/>
            </a:lnSpc>
          </a:pPr>
          <a:r>
            <a:rPr lang="en-US"/>
            <a:t>Connection between the exchanging devices can be wired or wireless.</a:t>
          </a:r>
        </a:p>
      </dgm:t>
    </dgm:pt>
    <dgm:pt modelId="{3777BFA0-4A8B-400A-9488-8BF207AECDEF}" type="parTrans" cxnId="{52DE28D0-0F1B-4E8A-A124-2C5EABFD82D4}">
      <dgm:prSet/>
      <dgm:spPr/>
      <dgm:t>
        <a:bodyPr/>
        <a:lstStyle/>
        <a:p>
          <a:endParaRPr lang="en-US"/>
        </a:p>
      </dgm:t>
    </dgm:pt>
    <dgm:pt modelId="{19156397-761D-49A0-945C-207BF8504855}" type="sibTrans" cxnId="{52DE28D0-0F1B-4E8A-A124-2C5EABFD82D4}">
      <dgm:prSet/>
      <dgm:spPr/>
      <dgm:t>
        <a:bodyPr/>
        <a:lstStyle/>
        <a:p>
          <a:endParaRPr lang="en-US"/>
        </a:p>
      </dgm:t>
    </dgm:pt>
    <dgm:pt modelId="{7254B7D0-1E4E-4832-A119-8D5FB71DA6EA}">
      <dgm:prSet/>
      <dgm:spPr/>
      <dgm:t>
        <a:bodyPr/>
        <a:lstStyle/>
        <a:p>
          <a:pPr>
            <a:lnSpc>
              <a:spcPct val="100000"/>
            </a:lnSpc>
          </a:pPr>
          <a:r>
            <a:rPr lang="en-US"/>
            <a:t>Best known Computer network is Internet.</a:t>
          </a:r>
        </a:p>
      </dgm:t>
    </dgm:pt>
    <dgm:pt modelId="{CA6A9607-64AD-4DC8-A07E-B06A8AE2C577}" type="parTrans" cxnId="{350A493D-33D0-4041-BC2A-D84A2D61439B}">
      <dgm:prSet/>
      <dgm:spPr/>
      <dgm:t>
        <a:bodyPr/>
        <a:lstStyle/>
        <a:p>
          <a:endParaRPr lang="en-US"/>
        </a:p>
      </dgm:t>
    </dgm:pt>
    <dgm:pt modelId="{27A1CC79-04F9-4CC7-875F-9138E2ECADC3}" type="sibTrans" cxnId="{350A493D-33D0-4041-BC2A-D84A2D61439B}">
      <dgm:prSet/>
      <dgm:spPr/>
      <dgm:t>
        <a:bodyPr/>
        <a:lstStyle/>
        <a:p>
          <a:endParaRPr lang="en-US"/>
        </a:p>
      </dgm:t>
    </dgm:pt>
    <dgm:pt modelId="{B9EE9DB5-883D-4C7C-B370-A378C027CB69}" type="pres">
      <dgm:prSet presAssocID="{F37AF741-63B3-4D4A-A967-3C0BA98D9861}" presName="root" presStyleCnt="0">
        <dgm:presLayoutVars>
          <dgm:dir/>
          <dgm:resizeHandles val="exact"/>
        </dgm:presLayoutVars>
      </dgm:prSet>
      <dgm:spPr/>
    </dgm:pt>
    <dgm:pt modelId="{BD1E0C44-36EB-4B32-B1DF-CDE9EF9F5B5B}" type="pres">
      <dgm:prSet presAssocID="{CA0B5C79-5EF7-4B81-80A8-FF3259D9E141}" presName="compNode" presStyleCnt="0"/>
      <dgm:spPr/>
    </dgm:pt>
    <dgm:pt modelId="{C5B55075-BFFC-4CDD-AA07-A61D67972155}" type="pres">
      <dgm:prSet presAssocID="{CA0B5C79-5EF7-4B81-80A8-FF3259D9E141}" presName="bgRect" presStyleLbl="bgShp" presStyleIdx="0" presStyleCnt="4"/>
      <dgm:spPr/>
    </dgm:pt>
    <dgm:pt modelId="{2691C5B6-ADD2-4286-9C3B-BEDCADCFD8E5}" type="pres">
      <dgm:prSet presAssocID="{CA0B5C79-5EF7-4B81-80A8-FF3259D9E14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55A47CC3-800B-4725-8B53-E7EE79BC97D5}" type="pres">
      <dgm:prSet presAssocID="{CA0B5C79-5EF7-4B81-80A8-FF3259D9E141}" presName="spaceRect" presStyleCnt="0"/>
      <dgm:spPr/>
    </dgm:pt>
    <dgm:pt modelId="{07DE629E-4A0F-41D7-855B-E065347474B6}" type="pres">
      <dgm:prSet presAssocID="{CA0B5C79-5EF7-4B81-80A8-FF3259D9E141}" presName="parTx" presStyleLbl="revTx" presStyleIdx="0" presStyleCnt="4">
        <dgm:presLayoutVars>
          <dgm:chMax val="0"/>
          <dgm:chPref val="0"/>
        </dgm:presLayoutVars>
      </dgm:prSet>
      <dgm:spPr/>
    </dgm:pt>
    <dgm:pt modelId="{1F01FA22-2DB2-4D4B-9F99-F585984E89D2}" type="pres">
      <dgm:prSet presAssocID="{A681EFEC-40EB-47E7-BC92-DF414536BFBC}" presName="sibTrans" presStyleCnt="0"/>
      <dgm:spPr/>
    </dgm:pt>
    <dgm:pt modelId="{6ABAEF97-13D8-464E-B474-43321C73D84A}" type="pres">
      <dgm:prSet presAssocID="{BC41211D-960C-4A38-B22F-4111328D4118}" presName="compNode" presStyleCnt="0"/>
      <dgm:spPr/>
    </dgm:pt>
    <dgm:pt modelId="{E68FF7F2-0663-4544-85C1-ABD5E87C928B}" type="pres">
      <dgm:prSet presAssocID="{BC41211D-960C-4A38-B22F-4111328D4118}" presName="bgRect" presStyleLbl="bgShp" presStyleIdx="1" presStyleCnt="4"/>
      <dgm:spPr/>
    </dgm:pt>
    <dgm:pt modelId="{E48BE5B8-4A47-43C0-B9C7-5EE1567320C9}" type="pres">
      <dgm:prSet presAssocID="{BC41211D-960C-4A38-B22F-4111328D41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09E34C75-17E8-4B0C-8936-67D17435D92E}" type="pres">
      <dgm:prSet presAssocID="{BC41211D-960C-4A38-B22F-4111328D4118}" presName="spaceRect" presStyleCnt="0"/>
      <dgm:spPr/>
    </dgm:pt>
    <dgm:pt modelId="{63C2E9CA-C951-4EB0-ACEE-0AECA7C374E0}" type="pres">
      <dgm:prSet presAssocID="{BC41211D-960C-4A38-B22F-4111328D4118}" presName="parTx" presStyleLbl="revTx" presStyleIdx="1" presStyleCnt="4">
        <dgm:presLayoutVars>
          <dgm:chMax val="0"/>
          <dgm:chPref val="0"/>
        </dgm:presLayoutVars>
      </dgm:prSet>
      <dgm:spPr/>
    </dgm:pt>
    <dgm:pt modelId="{132A540D-12A6-46EA-B61C-E127F57B5251}" type="pres">
      <dgm:prSet presAssocID="{3E827315-24D5-49F6-A660-4D9F23D58FEE}" presName="sibTrans" presStyleCnt="0"/>
      <dgm:spPr/>
    </dgm:pt>
    <dgm:pt modelId="{AE011587-098D-4A8F-9578-4454D12AD2FF}" type="pres">
      <dgm:prSet presAssocID="{802D1403-FAEE-4832-9957-5EBB4E6F6370}" presName="compNode" presStyleCnt="0"/>
      <dgm:spPr/>
    </dgm:pt>
    <dgm:pt modelId="{F7EAC439-E8D8-444C-A47F-EEEE1FD955F6}" type="pres">
      <dgm:prSet presAssocID="{802D1403-FAEE-4832-9957-5EBB4E6F6370}" presName="bgRect" presStyleLbl="bgShp" presStyleIdx="2" presStyleCnt="4"/>
      <dgm:spPr/>
    </dgm:pt>
    <dgm:pt modelId="{5FE15C50-626F-47EB-BFD0-7AD8E3FD0334}" type="pres">
      <dgm:prSet presAssocID="{802D1403-FAEE-4832-9957-5EBB4E6F63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857CA27D-E88A-4EA0-A5AE-DDBB4245EB70}" type="pres">
      <dgm:prSet presAssocID="{802D1403-FAEE-4832-9957-5EBB4E6F6370}" presName="spaceRect" presStyleCnt="0"/>
      <dgm:spPr/>
    </dgm:pt>
    <dgm:pt modelId="{5FAA5FC5-054F-4263-9968-1BC12EE29961}" type="pres">
      <dgm:prSet presAssocID="{802D1403-FAEE-4832-9957-5EBB4E6F6370}" presName="parTx" presStyleLbl="revTx" presStyleIdx="2" presStyleCnt="4">
        <dgm:presLayoutVars>
          <dgm:chMax val="0"/>
          <dgm:chPref val="0"/>
        </dgm:presLayoutVars>
      </dgm:prSet>
      <dgm:spPr/>
    </dgm:pt>
    <dgm:pt modelId="{63B1E205-3BA1-41AD-856B-870267FEB127}" type="pres">
      <dgm:prSet presAssocID="{19156397-761D-49A0-945C-207BF8504855}" presName="sibTrans" presStyleCnt="0"/>
      <dgm:spPr/>
    </dgm:pt>
    <dgm:pt modelId="{8FF4AD8B-D705-498C-92A7-B814F30CB7D9}" type="pres">
      <dgm:prSet presAssocID="{7254B7D0-1E4E-4832-A119-8D5FB71DA6EA}" presName="compNode" presStyleCnt="0"/>
      <dgm:spPr/>
    </dgm:pt>
    <dgm:pt modelId="{DC94607B-5A5A-47EA-B941-0CB5AC3DE744}" type="pres">
      <dgm:prSet presAssocID="{7254B7D0-1E4E-4832-A119-8D5FB71DA6EA}" presName="bgRect" presStyleLbl="bgShp" presStyleIdx="3" presStyleCnt="4"/>
      <dgm:spPr/>
    </dgm:pt>
    <dgm:pt modelId="{0766A3F3-60CC-4EA9-96F7-C756475A0B85}" type="pres">
      <dgm:prSet presAssocID="{7254B7D0-1E4E-4832-A119-8D5FB71DA6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3D46235C-957B-4796-9401-1EC96344FD46}" type="pres">
      <dgm:prSet presAssocID="{7254B7D0-1E4E-4832-A119-8D5FB71DA6EA}" presName="spaceRect" presStyleCnt="0"/>
      <dgm:spPr/>
    </dgm:pt>
    <dgm:pt modelId="{799A535C-EAEB-4674-A2BD-2FDC01113385}" type="pres">
      <dgm:prSet presAssocID="{7254B7D0-1E4E-4832-A119-8D5FB71DA6EA}" presName="parTx" presStyleLbl="revTx" presStyleIdx="3" presStyleCnt="4">
        <dgm:presLayoutVars>
          <dgm:chMax val="0"/>
          <dgm:chPref val="0"/>
        </dgm:presLayoutVars>
      </dgm:prSet>
      <dgm:spPr/>
    </dgm:pt>
  </dgm:ptLst>
  <dgm:cxnLst>
    <dgm:cxn modelId="{3B692A18-6320-4855-9767-9F4B5A24149C}" srcId="{F37AF741-63B3-4D4A-A967-3C0BA98D9861}" destId="{CA0B5C79-5EF7-4B81-80A8-FF3259D9E141}" srcOrd="0" destOrd="0" parTransId="{D210AC9F-092C-41AE-9AEF-B6B4FD9EE4AE}" sibTransId="{A681EFEC-40EB-47E7-BC92-DF414536BFBC}"/>
    <dgm:cxn modelId="{CD5E7C30-6B63-42E0-9B57-CF3C7B47BE12}" type="presOf" srcId="{7254B7D0-1E4E-4832-A119-8D5FB71DA6EA}" destId="{799A535C-EAEB-4674-A2BD-2FDC01113385}" srcOrd="0" destOrd="0" presId="urn:microsoft.com/office/officeart/2018/2/layout/IconVerticalSolidList"/>
    <dgm:cxn modelId="{350A493D-33D0-4041-BC2A-D84A2D61439B}" srcId="{F37AF741-63B3-4D4A-A967-3C0BA98D9861}" destId="{7254B7D0-1E4E-4832-A119-8D5FB71DA6EA}" srcOrd="3" destOrd="0" parTransId="{CA6A9607-64AD-4DC8-A07E-B06A8AE2C577}" sibTransId="{27A1CC79-04F9-4CC7-875F-9138E2ECADC3}"/>
    <dgm:cxn modelId="{564EFD5D-085B-4349-BF39-3B5C4F617B4F}" type="presOf" srcId="{BC41211D-960C-4A38-B22F-4111328D4118}" destId="{63C2E9CA-C951-4EB0-ACEE-0AECA7C374E0}" srcOrd="0" destOrd="0" presId="urn:microsoft.com/office/officeart/2018/2/layout/IconVerticalSolidList"/>
    <dgm:cxn modelId="{414CDB64-C66E-45A4-BE11-FB1A211878C6}" type="presOf" srcId="{F37AF741-63B3-4D4A-A967-3C0BA98D9861}" destId="{B9EE9DB5-883D-4C7C-B370-A378C027CB69}" srcOrd="0" destOrd="0" presId="urn:microsoft.com/office/officeart/2018/2/layout/IconVerticalSolidList"/>
    <dgm:cxn modelId="{A0B05246-0F65-4484-AD36-A7F10DAC3578}" type="presOf" srcId="{CA0B5C79-5EF7-4B81-80A8-FF3259D9E141}" destId="{07DE629E-4A0F-41D7-855B-E065347474B6}" srcOrd="0" destOrd="0" presId="urn:microsoft.com/office/officeart/2018/2/layout/IconVerticalSolidList"/>
    <dgm:cxn modelId="{52B37C49-5D23-431B-8752-A14D65644BC5}" srcId="{F37AF741-63B3-4D4A-A967-3C0BA98D9861}" destId="{BC41211D-960C-4A38-B22F-4111328D4118}" srcOrd="1" destOrd="0" parTransId="{5578CC80-E1DD-4054-8BA9-961E4778DE42}" sibTransId="{3E827315-24D5-49F6-A660-4D9F23D58FEE}"/>
    <dgm:cxn modelId="{6745DFC0-19E2-43DA-9DFC-36B21844A043}" type="presOf" srcId="{802D1403-FAEE-4832-9957-5EBB4E6F6370}" destId="{5FAA5FC5-054F-4263-9968-1BC12EE29961}" srcOrd="0" destOrd="0" presId="urn:microsoft.com/office/officeart/2018/2/layout/IconVerticalSolidList"/>
    <dgm:cxn modelId="{52DE28D0-0F1B-4E8A-A124-2C5EABFD82D4}" srcId="{F37AF741-63B3-4D4A-A967-3C0BA98D9861}" destId="{802D1403-FAEE-4832-9957-5EBB4E6F6370}" srcOrd="2" destOrd="0" parTransId="{3777BFA0-4A8B-400A-9488-8BF207AECDEF}" sibTransId="{19156397-761D-49A0-945C-207BF8504855}"/>
    <dgm:cxn modelId="{D35C98F6-124E-4A77-A16C-60855D193576}" type="presParOf" srcId="{B9EE9DB5-883D-4C7C-B370-A378C027CB69}" destId="{BD1E0C44-36EB-4B32-B1DF-CDE9EF9F5B5B}" srcOrd="0" destOrd="0" presId="urn:microsoft.com/office/officeart/2018/2/layout/IconVerticalSolidList"/>
    <dgm:cxn modelId="{FE95FD95-95ED-42D5-9E9C-64487178D0ED}" type="presParOf" srcId="{BD1E0C44-36EB-4B32-B1DF-CDE9EF9F5B5B}" destId="{C5B55075-BFFC-4CDD-AA07-A61D67972155}" srcOrd="0" destOrd="0" presId="urn:microsoft.com/office/officeart/2018/2/layout/IconVerticalSolidList"/>
    <dgm:cxn modelId="{9D360A6A-A860-4CDD-BCC1-99B5FD877072}" type="presParOf" srcId="{BD1E0C44-36EB-4B32-B1DF-CDE9EF9F5B5B}" destId="{2691C5B6-ADD2-4286-9C3B-BEDCADCFD8E5}" srcOrd="1" destOrd="0" presId="urn:microsoft.com/office/officeart/2018/2/layout/IconVerticalSolidList"/>
    <dgm:cxn modelId="{495CCA15-E122-488F-BB7B-97C3169C66F9}" type="presParOf" srcId="{BD1E0C44-36EB-4B32-B1DF-CDE9EF9F5B5B}" destId="{55A47CC3-800B-4725-8B53-E7EE79BC97D5}" srcOrd="2" destOrd="0" presId="urn:microsoft.com/office/officeart/2018/2/layout/IconVerticalSolidList"/>
    <dgm:cxn modelId="{03215731-684B-45D6-BBAF-3D890482E469}" type="presParOf" srcId="{BD1E0C44-36EB-4B32-B1DF-CDE9EF9F5B5B}" destId="{07DE629E-4A0F-41D7-855B-E065347474B6}" srcOrd="3" destOrd="0" presId="urn:microsoft.com/office/officeart/2018/2/layout/IconVerticalSolidList"/>
    <dgm:cxn modelId="{270EC0CB-C100-4122-AB2F-00CA1F0BB0BE}" type="presParOf" srcId="{B9EE9DB5-883D-4C7C-B370-A378C027CB69}" destId="{1F01FA22-2DB2-4D4B-9F99-F585984E89D2}" srcOrd="1" destOrd="0" presId="urn:microsoft.com/office/officeart/2018/2/layout/IconVerticalSolidList"/>
    <dgm:cxn modelId="{5BE87236-09F4-43D7-9E38-EB510CB99792}" type="presParOf" srcId="{B9EE9DB5-883D-4C7C-B370-A378C027CB69}" destId="{6ABAEF97-13D8-464E-B474-43321C73D84A}" srcOrd="2" destOrd="0" presId="urn:microsoft.com/office/officeart/2018/2/layout/IconVerticalSolidList"/>
    <dgm:cxn modelId="{CF71C7E6-02F0-4B17-94ED-6C1ABA4A6CF5}" type="presParOf" srcId="{6ABAEF97-13D8-464E-B474-43321C73D84A}" destId="{E68FF7F2-0663-4544-85C1-ABD5E87C928B}" srcOrd="0" destOrd="0" presId="urn:microsoft.com/office/officeart/2018/2/layout/IconVerticalSolidList"/>
    <dgm:cxn modelId="{065DA11F-47D1-410D-BEFF-CC9C8927336C}" type="presParOf" srcId="{6ABAEF97-13D8-464E-B474-43321C73D84A}" destId="{E48BE5B8-4A47-43C0-B9C7-5EE1567320C9}" srcOrd="1" destOrd="0" presId="urn:microsoft.com/office/officeart/2018/2/layout/IconVerticalSolidList"/>
    <dgm:cxn modelId="{B1F16607-4C1A-41F6-8954-942EBD3CB659}" type="presParOf" srcId="{6ABAEF97-13D8-464E-B474-43321C73D84A}" destId="{09E34C75-17E8-4B0C-8936-67D17435D92E}" srcOrd="2" destOrd="0" presId="urn:microsoft.com/office/officeart/2018/2/layout/IconVerticalSolidList"/>
    <dgm:cxn modelId="{F7CA14B3-B1FF-425B-A0AD-ECF230F5987F}" type="presParOf" srcId="{6ABAEF97-13D8-464E-B474-43321C73D84A}" destId="{63C2E9CA-C951-4EB0-ACEE-0AECA7C374E0}" srcOrd="3" destOrd="0" presId="urn:microsoft.com/office/officeart/2018/2/layout/IconVerticalSolidList"/>
    <dgm:cxn modelId="{D34EEF46-D67C-4A1A-8BA7-A85C8426E3E5}" type="presParOf" srcId="{B9EE9DB5-883D-4C7C-B370-A378C027CB69}" destId="{132A540D-12A6-46EA-B61C-E127F57B5251}" srcOrd="3" destOrd="0" presId="urn:microsoft.com/office/officeart/2018/2/layout/IconVerticalSolidList"/>
    <dgm:cxn modelId="{6B05D52C-6C75-43C6-B2D5-52AA547D6B43}" type="presParOf" srcId="{B9EE9DB5-883D-4C7C-B370-A378C027CB69}" destId="{AE011587-098D-4A8F-9578-4454D12AD2FF}" srcOrd="4" destOrd="0" presId="urn:microsoft.com/office/officeart/2018/2/layout/IconVerticalSolidList"/>
    <dgm:cxn modelId="{D28E3590-A815-4E3C-B8A3-349E4E4C67FC}" type="presParOf" srcId="{AE011587-098D-4A8F-9578-4454D12AD2FF}" destId="{F7EAC439-E8D8-444C-A47F-EEEE1FD955F6}" srcOrd="0" destOrd="0" presId="urn:microsoft.com/office/officeart/2018/2/layout/IconVerticalSolidList"/>
    <dgm:cxn modelId="{7AEC1829-6C06-414F-B85D-F1359E4B8AFE}" type="presParOf" srcId="{AE011587-098D-4A8F-9578-4454D12AD2FF}" destId="{5FE15C50-626F-47EB-BFD0-7AD8E3FD0334}" srcOrd="1" destOrd="0" presId="urn:microsoft.com/office/officeart/2018/2/layout/IconVerticalSolidList"/>
    <dgm:cxn modelId="{C12AA9CB-092A-4396-9CD0-38D129CE2062}" type="presParOf" srcId="{AE011587-098D-4A8F-9578-4454D12AD2FF}" destId="{857CA27D-E88A-4EA0-A5AE-DDBB4245EB70}" srcOrd="2" destOrd="0" presId="urn:microsoft.com/office/officeart/2018/2/layout/IconVerticalSolidList"/>
    <dgm:cxn modelId="{6BC8EC52-60BC-43A3-82B5-DC6EC304B642}" type="presParOf" srcId="{AE011587-098D-4A8F-9578-4454D12AD2FF}" destId="{5FAA5FC5-054F-4263-9968-1BC12EE29961}" srcOrd="3" destOrd="0" presId="urn:microsoft.com/office/officeart/2018/2/layout/IconVerticalSolidList"/>
    <dgm:cxn modelId="{25E366C2-06D2-4811-918E-1606169040BC}" type="presParOf" srcId="{B9EE9DB5-883D-4C7C-B370-A378C027CB69}" destId="{63B1E205-3BA1-41AD-856B-870267FEB127}" srcOrd="5" destOrd="0" presId="urn:microsoft.com/office/officeart/2018/2/layout/IconVerticalSolidList"/>
    <dgm:cxn modelId="{1EC24DF1-E203-4516-BD96-D8E7C3700009}" type="presParOf" srcId="{B9EE9DB5-883D-4C7C-B370-A378C027CB69}" destId="{8FF4AD8B-D705-498C-92A7-B814F30CB7D9}" srcOrd="6" destOrd="0" presId="urn:microsoft.com/office/officeart/2018/2/layout/IconVerticalSolidList"/>
    <dgm:cxn modelId="{4EB74FA6-8791-461E-86CD-057B9D8AE393}" type="presParOf" srcId="{8FF4AD8B-D705-498C-92A7-B814F30CB7D9}" destId="{DC94607B-5A5A-47EA-B941-0CB5AC3DE744}" srcOrd="0" destOrd="0" presId="urn:microsoft.com/office/officeart/2018/2/layout/IconVerticalSolidList"/>
    <dgm:cxn modelId="{70882547-3BC1-4508-A39C-EBBA29C437F3}" type="presParOf" srcId="{8FF4AD8B-D705-498C-92A7-B814F30CB7D9}" destId="{0766A3F3-60CC-4EA9-96F7-C756475A0B85}" srcOrd="1" destOrd="0" presId="urn:microsoft.com/office/officeart/2018/2/layout/IconVerticalSolidList"/>
    <dgm:cxn modelId="{7B7E7D1E-0002-430B-A84A-18BB2A9D8F1A}" type="presParOf" srcId="{8FF4AD8B-D705-498C-92A7-B814F30CB7D9}" destId="{3D46235C-957B-4796-9401-1EC96344FD46}" srcOrd="2" destOrd="0" presId="urn:microsoft.com/office/officeart/2018/2/layout/IconVerticalSolidList"/>
    <dgm:cxn modelId="{BC5EB9F4-8CF9-42BA-B442-7913085F58DD}" type="presParOf" srcId="{8FF4AD8B-D705-498C-92A7-B814F30CB7D9}" destId="{799A535C-EAEB-4674-A2BD-2FDC0111338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DE15B0-D4DF-4553-B7BB-0C4B659E5C7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3E980E-4C95-4E6E-B8C3-C0F51CC8899B}">
      <dgm:prSet custT="1"/>
      <dgm:spPr/>
      <dgm:t>
        <a:bodyPr/>
        <a:lstStyle/>
        <a:p>
          <a:pPr>
            <a:defRPr b="1"/>
          </a:pPr>
          <a:r>
            <a:rPr lang="en-US" sz="2400" dirty="0"/>
            <a:t>When we communicate we share information</a:t>
          </a:r>
        </a:p>
      </dgm:t>
    </dgm:pt>
    <dgm:pt modelId="{7B142AA3-BA30-438A-8805-09A348A51239}" type="parTrans" cxnId="{AA898206-4B80-449D-B9BD-5CFE172CDE3B}">
      <dgm:prSet/>
      <dgm:spPr/>
      <dgm:t>
        <a:bodyPr/>
        <a:lstStyle/>
        <a:p>
          <a:endParaRPr lang="en-US"/>
        </a:p>
      </dgm:t>
    </dgm:pt>
    <dgm:pt modelId="{71EE5D0F-4CC5-453B-88DD-15320ED33A36}" type="sibTrans" cxnId="{AA898206-4B80-449D-B9BD-5CFE172CDE3B}">
      <dgm:prSet/>
      <dgm:spPr/>
      <dgm:t>
        <a:bodyPr/>
        <a:lstStyle/>
        <a:p>
          <a:endParaRPr lang="en-US"/>
        </a:p>
      </dgm:t>
    </dgm:pt>
    <dgm:pt modelId="{95294468-AA9D-4F07-87C5-9348DD03A5E6}">
      <dgm:prSet custT="1"/>
      <dgm:spPr/>
      <dgm:t>
        <a:bodyPr/>
        <a:lstStyle/>
        <a:p>
          <a:r>
            <a:rPr lang="en-US" sz="2400" dirty="0"/>
            <a:t>Local Communication, if Face to Face</a:t>
          </a:r>
        </a:p>
      </dgm:t>
    </dgm:pt>
    <dgm:pt modelId="{F80393FE-73B1-482E-AE20-3BE4C59C6A71}" type="parTrans" cxnId="{BFDCA52C-D585-4EAE-9778-28C77571B737}">
      <dgm:prSet/>
      <dgm:spPr/>
      <dgm:t>
        <a:bodyPr/>
        <a:lstStyle/>
        <a:p>
          <a:endParaRPr lang="en-US"/>
        </a:p>
      </dgm:t>
    </dgm:pt>
    <dgm:pt modelId="{17040B7E-11C8-4461-ABA3-010B34910C59}" type="sibTrans" cxnId="{BFDCA52C-D585-4EAE-9778-28C77571B737}">
      <dgm:prSet/>
      <dgm:spPr/>
      <dgm:t>
        <a:bodyPr/>
        <a:lstStyle/>
        <a:p>
          <a:endParaRPr lang="en-US"/>
        </a:p>
      </dgm:t>
    </dgm:pt>
    <dgm:pt modelId="{7E0FA8EC-6714-495C-8E3A-6167EE5BF5D1}">
      <dgm:prSet custT="1"/>
      <dgm:spPr/>
      <dgm:t>
        <a:bodyPr/>
        <a:lstStyle/>
        <a:p>
          <a:r>
            <a:rPr lang="en-US" sz="2400" dirty="0"/>
            <a:t>Remote (</a:t>
          </a:r>
          <a:r>
            <a:rPr lang="en-US" sz="2400" i="1" dirty="0"/>
            <a:t>tele</a:t>
          </a:r>
          <a:r>
            <a:rPr lang="en-US" sz="2400" dirty="0"/>
            <a:t>), if through Telephone, Telex, television </a:t>
          </a:r>
          <a:r>
            <a:rPr lang="en-US" sz="2400" dirty="0" err="1"/>
            <a:t>etc</a:t>
          </a:r>
          <a:endParaRPr lang="en-US" sz="2400" dirty="0"/>
        </a:p>
      </dgm:t>
    </dgm:pt>
    <dgm:pt modelId="{823CBC2A-D536-466B-8BE9-C0186E3D70FB}" type="parTrans" cxnId="{2522BC2E-4E6D-4C91-B6D2-3721F0B0E85B}">
      <dgm:prSet/>
      <dgm:spPr/>
      <dgm:t>
        <a:bodyPr/>
        <a:lstStyle/>
        <a:p>
          <a:endParaRPr lang="en-US"/>
        </a:p>
      </dgm:t>
    </dgm:pt>
    <dgm:pt modelId="{74D221B9-DDF6-48B2-AAB7-E02B66C4480E}" type="sibTrans" cxnId="{2522BC2E-4E6D-4C91-B6D2-3721F0B0E85B}">
      <dgm:prSet/>
      <dgm:spPr/>
      <dgm:t>
        <a:bodyPr/>
        <a:lstStyle/>
        <a:p>
          <a:endParaRPr lang="en-US"/>
        </a:p>
      </dgm:t>
    </dgm:pt>
    <dgm:pt modelId="{935958F2-6A02-4150-BC81-F838BE585886}">
      <dgm:prSet/>
      <dgm:spPr/>
      <dgm:t>
        <a:bodyPr/>
        <a:lstStyle/>
        <a:p>
          <a:pPr>
            <a:defRPr b="1"/>
          </a:pPr>
          <a:r>
            <a:rPr lang="en-US"/>
            <a:t>Data</a:t>
          </a:r>
        </a:p>
      </dgm:t>
    </dgm:pt>
    <dgm:pt modelId="{190FC1D6-5A49-4B5A-A047-68795E900F54}" type="parTrans" cxnId="{FE38FE4D-2AA5-4F09-A542-4A1C52D24791}">
      <dgm:prSet/>
      <dgm:spPr/>
      <dgm:t>
        <a:bodyPr/>
        <a:lstStyle/>
        <a:p>
          <a:endParaRPr lang="en-US"/>
        </a:p>
      </dgm:t>
    </dgm:pt>
    <dgm:pt modelId="{E0EE83C0-FA38-4D5A-9A59-C370B516D40E}" type="sibTrans" cxnId="{FE38FE4D-2AA5-4F09-A542-4A1C52D24791}">
      <dgm:prSet/>
      <dgm:spPr/>
      <dgm:t>
        <a:bodyPr/>
        <a:lstStyle/>
        <a:p>
          <a:endParaRPr lang="en-US"/>
        </a:p>
      </dgm:t>
    </dgm:pt>
    <dgm:pt modelId="{E759D5C3-BA2B-4925-90EE-074DCCD8505F}">
      <dgm:prSet/>
      <dgm:spPr/>
      <dgm:t>
        <a:bodyPr/>
        <a:lstStyle/>
        <a:p>
          <a:r>
            <a:rPr lang="en-US" dirty="0"/>
            <a:t>Information presented in any form that is agreed upon by communicating parties.</a:t>
          </a:r>
        </a:p>
      </dgm:t>
    </dgm:pt>
    <dgm:pt modelId="{309F2838-13A3-4911-8EA8-44A36A4DC4F3}" type="parTrans" cxnId="{3B9E60E2-3AC5-48B2-A761-6FC889C33945}">
      <dgm:prSet/>
      <dgm:spPr/>
      <dgm:t>
        <a:bodyPr/>
        <a:lstStyle/>
        <a:p>
          <a:endParaRPr lang="en-US"/>
        </a:p>
      </dgm:t>
    </dgm:pt>
    <dgm:pt modelId="{2D50EF94-3F7E-4930-810A-5D32DB394C94}" type="sibTrans" cxnId="{3B9E60E2-3AC5-48B2-A761-6FC889C33945}">
      <dgm:prSet/>
      <dgm:spPr/>
      <dgm:t>
        <a:bodyPr/>
        <a:lstStyle/>
        <a:p>
          <a:endParaRPr lang="en-US"/>
        </a:p>
      </dgm:t>
    </dgm:pt>
    <dgm:pt modelId="{F32F8E07-3220-4013-8ADB-CD78D5160762}">
      <dgm:prSet/>
      <dgm:spPr/>
      <dgm:t>
        <a:bodyPr/>
        <a:lstStyle/>
        <a:p>
          <a:r>
            <a:rPr lang="en-US" dirty="0"/>
            <a:t>Text, Image, Video, Audio</a:t>
          </a:r>
        </a:p>
      </dgm:t>
    </dgm:pt>
    <dgm:pt modelId="{10E0DA66-EF5A-40FE-AD3A-AA3E688CCF8A}" type="parTrans" cxnId="{9B08B67E-CDD9-41AD-BE0D-ECB209B3BC12}">
      <dgm:prSet/>
      <dgm:spPr/>
      <dgm:t>
        <a:bodyPr/>
        <a:lstStyle/>
        <a:p>
          <a:endParaRPr lang="en-US"/>
        </a:p>
      </dgm:t>
    </dgm:pt>
    <dgm:pt modelId="{9F86C9DA-F7F0-4988-A344-D35AF6BFE6E4}" type="sibTrans" cxnId="{9B08B67E-CDD9-41AD-BE0D-ECB209B3BC12}">
      <dgm:prSet/>
      <dgm:spPr/>
      <dgm:t>
        <a:bodyPr/>
        <a:lstStyle/>
        <a:p>
          <a:endParaRPr lang="en-US"/>
        </a:p>
      </dgm:t>
    </dgm:pt>
    <dgm:pt modelId="{F71E4F97-3228-4961-B324-31510A1F2C37}" type="pres">
      <dgm:prSet presAssocID="{8FDE15B0-D4DF-4553-B7BB-0C4B659E5C75}" presName="root" presStyleCnt="0">
        <dgm:presLayoutVars>
          <dgm:dir/>
          <dgm:resizeHandles val="exact"/>
        </dgm:presLayoutVars>
      </dgm:prSet>
      <dgm:spPr/>
    </dgm:pt>
    <dgm:pt modelId="{3AB4E5C3-9B5C-4982-AC9D-22A14F670B2C}" type="pres">
      <dgm:prSet presAssocID="{8A3E980E-4C95-4E6E-B8C3-C0F51CC8899B}" presName="compNode" presStyleCnt="0"/>
      <dgm:spPr/>
    </dgm:pt>
    <dgm:pt modelId="{46ED9433-D2B3-457C-B39F-41F319CC6401}" type="pres">
      <dgm:prSet presAssocID="{8A3E980E-4C95-4E6E-B8C3-C0F51CC889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3E1BC36A-F5C1-4A6B-B90D-CF9B8E3E5D8C}" type="pres">
      <dgm:prSet presAssocID="{8A3E980E-4C95-4E6E-B8C3-C0F51CC8899B}" presName="iconSpace" presStyleCnt="0"/>
      <dgm:spPr/>
    </dgm:pt>
    <dgm:pt modelId="{E0DFA901-5AA5-4960-9A95-D0D2A358454C}" type="pres">
      <dgm:prSet presAssocID="{8A3E980E-4C95-4E6E-B8C3-C0F51CC8899B}" presName="parTx" presStyleLbl="revTx" presStyleIdx="0" presStyleCnt="4">
        <dgm:presLayoutVars>
          <dgm:chMax val="0"/>
          <dgm:chPref val="0"/>
        </dgm:presLayoutVars>
      </dgm:prSet>
      <dgm:spPr/>
    </dgm:pt>
    <dgm:pt modelId="{11A20302-E454-4177-B121-C04F1A76A36E}" type="pres">
      <dgm:prSet presAssocID="{8A3E980E-4C95-4E6E-B8C3-C0F51CC8899B}" presName="txSpace" presStyleCnt="0"/>
      <dgm:spPr/>
    </dgm:pt>
    <dgm:pt modelId="{AC6054F8-2EEF-4159-9E74-470DCBF4E7A6}" type="pres">
      <dgm:prSet presAssocID="{8A3E980E-4C95-4E6E-B8C3-C0F51CC8899B}" presName="desTx" presStyleLbl="revTx" presStyleIdx="1" presStyleCnt="4">
        <dgm:presLayoutVars/>
      </dgm:prSet>
      <dgm:spPr/>
    </dgm:pt>
    <dgm:pt modelId="{20B1E7DC-BA5D-4771-8F1C-94AE0E85651E}" type="pres">
      <dgm:prSet presAssocID="{71EE5D0F-4CC5-453B-88DD-15320ED33A36}" presName="sibTrans" presStyleCnt="0"/>
      <dgm:spPr/>
    </dgm:pt>
    <dgm:pt modelId="{5B6F331A-3B2F-40D5-9985-E39A00151766}" type="pres">
      <dgm:prSet presAssocID="{935958F2-6A02-4150-BC81-F838BE585886}" presName="compNode" presStyleCnt="0"/>
      <dgm:spPr/>
    </dgm:pt>
    <dgm:pt modelId="{69159276-952B-418A-B3E0-6F68C8859FDE}" type="pres">
      <dgm:prSet presAssocID="{935958F2-6A02-4150-BC81-F838BE5858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79843456-D4C5-4BB1-8A4C-F82867774339}" type="pres">
      <dgm:prSet presAssocID="{935958F2-6A02-4150-BC81-F838BE585886}" presName="iconSpace" presStyleCnt="0"/>
      <dgm:spPr/>
    </dgm:pt>
    <dgm:pt modelId="{612C4730-25C6-45A3-89C0-A2B80F9B94F4}" type="pres">
      <dgm:prSet presAssocID="{935958F2-6A02-4150-BC81-F838BE585886}" presName="parTx" presStyleLbl="revTx" presStyleIdx="2" presStyleCnt="4">
        <dgm:presLayoutVars>
          <dgm:chMax val="0"/>
          <dgm:chPref val="0"/>
        </dgm:presLayoutVars>
      </dgm:prSet>
      <dgm:spPr/>
    </dgm:pt>
    <dgm:pt modelId="{0A4343BF-7292-48C8-9F02-80FEC4D074C7}" type="pres">
      <dgm:prSet presAssocID="{935958F2-6A02-4150-BC81-F838BE585886}" presName="txSpace" presStyleCnt="0"/>
      <dgm:spPr/>
    </dgm:pt>
    <dgm:pt modelId="{5C0EF561-3FAA-41AD-99B9-4236DCEA4FEE}" type="pres">
      <dgm:prSet presAssocID="{935958F2-6A02-4150-BC81-F838BE585886}" presName="desTx" presStyleLbl="revTx" presStyleIdx="3" presStyleCnt="4">
        <dgm:presLayoutVars/>
      </dgm:prSet>
      <dgm:spPr/>
    </dgm:pt>
  </dgm:ptLst>
  <dgm:cxnLst>
    <dgm:cxn modelId="{A469A802-0EDF-4314-A4E1-E93C7688D214}" type="presOf" srcId="{7E0FA8EC-6714-495C-8E3A-6167EE5BF5D1}" destId="{AC6054F8-2EEF-4159-9E74-470DCBF4E7A6}" srcOrd="0" destOrd="1" presId="urn:microsoft.com/office/officeart/2018/5/layout/CenteredIconLabelDescriptionList"/>
    <dgm:cxn modelId="{AA898206-4B80-449D-B9BD-5CFE172CDE3B}" srcId="{8FDE15B0-D4DF-4553-B7BB-0C4B659E5C75}" destId="{8A3E980E-4C95-4E6E-B8C3-C0F51CC8899B}" srcOrd="0" destOrd="0" parTransId="{7B142AA3-BA30-438A-8805-09A348A51239}" sibTransId="{71EE5D0F-4CC5-453B-88DD-15320ED33A36}"/>
    <dgm:cxn modelId="{5B643919-2822-437E-A752-C2C6261346A3}" type="presOf" srcId="{95294468-AA9D-4F07-87C5-9348DD03A5E6}" destId="{AC6054F8-2EEF-4159-9E74-470DCBF4E7A6}" srcOrd="0" destOrd="0" presId="urn:microsoft.com/office/officeart/2018/5/layout/CenteredIconLabelDescriptionList"/>
    <dgm:cxn modelId="{0710251E-29AC-4A38-90A8-6EA981D3829A}" type="presOf" srcId="{E759D5C3-BA2B-4925-90EE-074DCCD8505F}" destId="{5C0EF561-3FAA-41AD-99B9-4236DCEA4FEE}" srcOrd="0" destOrd="0" presId="urn:microsoft.com/office/officeart/2018/5/layout/CenteredIconLabelDescriptionList"/>
    <dgm:cxn modelId="{BFDCA52C-D585-4EAE-9778-28C77571B737}" srcId="{8A3E980E-4C95-4E6E-B8C3-C0F51CC8899B}" destId="{95294468-AA9D-4F07-87C5-9348DD03A5E6}" srcOrd="0" destOrd="0" parTransId="{F80393FE-73B1-482E-AE20-3BE4C59C6A71}" sibTransId="{17040B7E-11C8-4461-ABA3-010B34910C59}"/>
    <dgm:cxn modelId="{2522BC2E-4E6D-4C91-B6D2-3721F0B0E85B}" srcId="{8A3E980E-4C95-4E6E-B8C3-C0F51CC8899B}" destId="{7E0FA8EC-6714-495C-8E3A-6167EE5BF5D1}" srcOrd="1" destOrd="0" parTransId="{823CBC2A-D536-466B-8BE9-C0186E3D70FB}" sibTransId="{74D221B9-DDF6-48B2-AAB7-E02B66C4480E}"/>
    <dgm:cxn modelId="{2F21DF3C-00A9-47CA-9923-9E09D1148AEB}" type="presOf" srcId="{F32F8E07-3220-4013-8ADB-CD78D5160762}" destId="{5C0EF561-3FAA-41AD-99B9-4236DCEA4FEE}" srcOrd="0" destOrd="1" presId="urn:microsoft.com/office/officeart/2018/5/layout/CenteredIconLabelDescriptionList"/>
    <dgm:cxn modelId="{A62A3E65-7D0F-416D-B436-61ECABB905E7}" type="presOf" srcId="{935958F2-6A02-4150-BC81-F838BE585886}" destId="{612C4730-25C6-45A3-89C0-A2B80F9B94F4}" srcOrd="0" destOrd="0" presId="urn:microsoft.com/office/officeart/2018/5/layout/CenteredIconLabelDescriptionList"/>
    <dgm:cxn modelId="{619CEB4C-9A50-4930-9EDD-E6D4A3E5F585}" type="presOf" srcId="{8A3E980E-4C95-4E6E-B8C3-C0F51CC8899B}" destId="{E0DFA901-5AA5-4960-9A95-D0D2A358454C}" srcOrd="0" destOrd="0" presId="urn:microsoft.com/office/officeart/2018/5/layout/CenteredIconLabelDescriptionList"/>
    <dgm:cxn modelId="{FE38FE4D-2AA5-4F09-A542-4A1C52D24791}" srcId="{8FDE15B0-D4DF-4553-B7BB-0C4B659E5C75}" destId="{935958F2-6A02-4150-BC81-F838BE585886}" srcOrd="1" destOrd="0" parTransId="{190FC1D6-5A49-4B5A-A047-68795E900F54}" sibTransId="{E0EE83C0-FA38-4D5A-9A59-C370B516D40E}"/>
    <dgm:cxn modelId="{3630216E-635D-4D22-B108-BBA872700077}" type="presOf" srcId="{8FDE15B0-D4DF-4553-B7BB-0C4B659E5C75}" destId="{F71E4F97-3228-4961-B324-31510A1F2C37}" srcOrd="0" destOrd="0" presId="urn:microsoft.com/office/officeart/2018/5/layout/CenteredIconLabelDescriptionList"/>
    <dgm:cxn modelId="{9B08B67E-CDD9-41AD-BE0D-ECB209B3BC12}" srcId="{E759D5C3-BA2B-4925-90EE-074DCCD8505F}" destId="{F32F8E07-3220-4013-8ADB-CD78D5160762}" srcOrd="0" destOrd="0" parTransId="{10E0DA66-EF5A-40FE-AD3A-AA3E688CCF8A}" sibTransId="{9F86C9DA-F7F0-4988-A344-D35AF6BFE6E4}"/>
    <dgm:cxn modelId="{3B9E60E2-3AC5-48B2-A761-6FC889C33945}" srcId="{935958F2-6A02-4150-BC81-F838BE585886}" destId="{E759D5C3-BA2B-4925-90EE-074DCCD8505F}" srcOrd="0" destOrd="0" parTransId="{309F2838-13A3-4911-8EA8-44A36A4DC4F3}" sibTransId="{2D50EF94-3F7E-4930-810A-5D32DB394C94}"/>
    <dgm:cxn modelId="{CF3A2CE6-B5E4-42BD-B7A4-A2CA2436FCB0}" type="presParOf" srcId="{F71E4F97-3228-4961-B324-31510A1F2C37}" destId="{3AB4E5C3-9B5C-4982-AC9D-22A14F670B2C}" srcOrd="0" destOrd="0" presId="urn:microsoft.com/office/officeart/2018/5/layout/CenteredIconLabelDescriptionList"/>
    <dgm:cxn modelId="{39D0AD10-8EF9-4B4C-8FBC-E421E4444771}" type="presParOf" srcId="{3AB4E5C3-9B5C-4982-AC9D-22A14F670B2C}" destId="{46ED9433-D2B3-457C-B39F-41F319CC6401}" srcOrd="0" destOrd="0" presId="urn:microsoft.com/office/officeart/2018/5/layout/CenteredIconLabelDescriptionList"/>
    <dgm:cxn modelId="{DE377A1D-8EFD-4BCF-A11B-47D7BA5182CB}" type="presParOf" srcId="{3AB4E5C3-9B5C-4982-AC9D-22A14F670B2C}" destId="{3E1BC36A-F5C1-4A6B-B90D-CF9B8E3E5D8C}" srcOrd="1" destOrd="0" presId="urn:microsoft.com/office/officeart/2018/5/layout/CenteredIconLabelDescriptionList"/>
    <dgm:cxn modelId="{4AE59949-EED2-4AB9-9B7B-FDBAF671050E}" type="presParOf" srcId="{3AB4E5C3-9B5C-4982-AC9D-22A14F670B2C}" destId="{E0DFA901-5AA5-4960-9A95-D0D2A358454C}" srcOrd="2" destOrd="0" presId="urn:microsoft.com/office/officeart/2018/5/layout/CenteredIconLabelDescriptionList"/>
    <dgm:cxn modelId="{7A50808C-0B91-416A-8C96-C32A4CDB85F0}" type="presParOf" srcId="{3AB4E5C3-9B5C-4982-AC9D-22A14F670B2C}" destId="{11A20302-E454-4177-B121-C04F1A76A36E}" srcOrd="3" destOrd="0" presId="urn:microsoft.com/office/officeart/2018/5/layout/CenteredIconLabelDescriptionList"/>
    <dgm:cxn modelId="{32DDC3E0-4D5D-4098-A117-657F2B85882B}" type="presParOf" srcId="{3AB4E5C3-9B5C-4982-AC9D-22A14F670B2C}" destId="{AC6054F8-2EEF-4159-9E74-470DCBF4E7A6}" srcOrd="4" destOrd="0" presId="urn:microsoft.com/office/officeart/2018/5/layout/CenteredIconLabelDescriptionList"/>
    <dgm:cxn modelId="{DD0A83F4-1C09-47A3-A5C6-4BC0A94A873E}" type="presParOf" srcId="{F71E4F97-3228-4961-B324-31510A1F2C37}" destId="{20B1E7DC-BA5D-4771-8F1C-94AE0E85651E}" srcOrd="1" destOrd="0" presId="urn:microsoft.com/office/officeart/2018/5/layout/CenteredIconLabelDescriptionList"/>
    <dgm:cxn modelId="{4FB2D0C8-5657-45F5-8F11-F90C03CF263B}" type="presParOf" srcId="{F71E4F97-3228-4961-B324-31510A1F2C37}" destId="{5B6F331A-3B2F-40D5-9985-E39A00151766}" srcOrd="2" destOrd="0" presId="urn:microsoft.com/office/officeart/2018/5/layout/CenteredIconLabelDescriptionList"/>
    <dgm:cxn modelId="{EA9D1A22-8FE4-47C0-84BB-BDA2E398CBA1}" type="presParOf" srcId="{5B6F331A-3B2F-40D5-9985-E39A00151766}" destId="{69159276-952B-418A-B3E0-6F68C8859FDE}" srcOrd="0" destOrd="0" presId="urn:microsoft.com/office/officeart/2018/5/layout/CenteredIconLabelDescriptionList"/>
    <dgm:cxn modelId="{12C82073-BE8F-4DA1-9D98-4F2C4C5FC3A2}" type="presParOf" srcId="{5B6F331A-3B2F-40D5-9985-E39A00151766}" destId="{79843456-D4C5-4BB1-8A4C-F82867774339}" srcOrd="1" destOrd="0" presId="urn:microsoft.com/office/officeart/2018/5/layout/CenteredIconLabelDescriptionList"/>
    <dgm:cxn modelId="{8F242087-EEC5-408B-87F3-D0196EB288CB}" type="presParOf" srcId="{5B6F331A-3B2F-40D5-9985-E39A00151766}" destId="{612C4730-25C6-45A3-89C0-A2B80F9B94F4}" srcOrd="2" destOrd="0" presId="urn:microsoft.com/office/officeart/2018/5/layout/CenteredIconLabelDescriptionList"/>
    <dgm:cxn modelId="{61B6880A-F3F4-403E-B893-7CDA85AE1596}" type="presParOf" srcId="{5B6F331A-3B2F-40D5-9985-E39A00151766}" destId="{0A4343BF-7292-48C8-9F02-80FEC4D074C7}" srcOrd="3" destOrd="0" presId="urn:microsoft.com/office/officeart/2018/5/layout/CenteredIconLabelDescriptionList"/>
    <dgm:cxn modelId="{EAA7E89E-B7DA-4684-AE0D-C6B414548187}" type="presParOf" srcId="{5B6F331A-3B2F-40D5-9985-E39A00151766}" destId="{5C0EF561-3FAA-41AD-99B9-4236DCEA4FE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678E96-215F-4ADF-8B29-9EFF0F685F89}"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FE4BB97A-173C-4F43-B58A-97CA94BA4FE2}">
      <dgm:prSet/>
      <dgm:spPr/>
      <dgm:t>
        <a:bodyPr/>
        <a:lstStyle/>
        <a:p>
          <a:r>
            <a:rPr lang="en-US"/>
            <a:t>Five basic Components of data communication</a:t>
          </a:r>
        </a:p>
      </dgm:t>
    </dgm:pt>
    <dgm:pt modelId="{9CF2F220-411F-4E24-91AF-6FEEA532AFB5}" type="parTrans" cxnId="{C7CC5C8B-79F2-437E-8FF2-7F7F72BBC40F}">
      <dgm:prSet/>
      <dgm:spPr/>
      <dgm:t>
        <a:bodyPr/>
        <a:lstStyle/>
        <a:p>
          <a:endParaRPr lang="en-US"/>
        </a:p>
      </dgm:t>
    </dgm:pt>
    <dgm:pt modelId="{3DCDC77F-9368-4954-B237-4396921F6E74}" type="sibTrans" cxnId="{C7CC5C8B-79F2-437E-8FF2-7F7F72BBC40F}">
      <dgm:prSet/>
      <dgm:spPr/>
      <dgm:t>
        <a:bodyPr/>
        <a:lstStyle/>
        <a:p>
          <a:endParaRPr lang="en-US"/>
        </a:p>
      </dgm:t>
    </dgm:pt>
    <dgm:pt modelId="{51136A2A-8156-4368-8778-838FD42B78C6}">
      <dgm:prSet/>
      <dgm:spPr/>
      <dgm:t>
        <a:bodyPr/>
        <a:lstStyle/>
        <a:p>
          <a:r>
            <a:rPr lang="en-US"/>
            <a:t>Message </a:t>
          </a:r>
        </a:p>
      </dgm:t>
    </dgm:pt>
    <dgm:pt modelId="{BA01BA13-C57E-4111-A94C-BF89F9A50DBF}" type="parTrans" cxnId="{D181E448-3E85-4D41-9F04-8AD51B45C40D}">
      <dgm:prSet/>
      <dgm:spPr/>
      <dgm:t>
        <a:bodyPr/>
        <a:lstStyle/>
        <a:p>
          <a:endParaRPr lang="en-US"/>
        </a:p>
      </dgm:t>
    </dgm:pt>
    <dgm:pt modelId="{5709A407-5467-4EEA-AA28-292DF19C47DA}" type="sibTrans" cxnId="{D181E448-3E85-4D41-9F04-8AD51B45C40D}">
      <dgm:prSet/>
      <dgm:spPr/>
      <dgm:t>
        <a:bodyPr/>
        <a:lstStyle/>
        <a:p>
          <a:endParaRPr lang="en-US"/>
        </a:p>
      </dgm:t>
    </dgm:pt>
    <dgm:pt modelId="{350E9275-1625-41C3-80E5-15FEB7C5E6B5}">
      <dgm:prSet/>
      <dgm:spPr/>
      <dgm:t>
        <a:bodyPr/>
        <a:lstStyle/>
        <a:p>
          <a:r>
            <a:rPr lang="en-US"/>
            <a:t>Sender</a:t>
          </a:r>
        </a:p>
      </dgm:t>
    </dgm:pt>
    <dgm:pt modelId="{163B91B7-8536-4346-9030-A600D748212B}" type="parTrans" cxnId="{F0E40979-FE4A-49A7-BE4B-736AE5EE0ECF}">
      <dgm:prSet/>
      <dgm:spPr/>
      <dgm:t>
        <a:bodyPr/>
        <a:lstStyle/>
        <a:p>
          <a:endParaRPr lang="en-US"/>
        </a:p>
      </dgm:t>
    </dgm:pt>
    <dgm:pt modelId="{AC3AF5EB-0A47-4674-B1CD-50CE193852DB}" type="sibTrans" cxnId="{F0E40979-FE4A-49A7-BE4B-736AE5EE0ECF}">
      <dgm:prSet/>
      <dgm:spPr/>
      <dgm:t>
        <a:bodyPr/>
        <a:lstStyle/>
        <a:p>
          <a:endParaRPr lang="en-US"/>
        </a:p>
      </dgm:t>
    </dgm:pt>
    <dgm:pt modelId="{8294DE54-9EB1-4B4A-B965-1E70994AE2C9}">
      <dgm:prSet/>
      <dgm:spPr/>
      <dgm:t>
        <a:bodyPr/>
        <a:lstStyle/>
        <a:p>
          <a:r>
            <a:rPr lang="en-US"/>
            <a:t>Reciever</a:t>
          </a:r>
        </a:p>
      </dgm:t>
    </dgm:pt>
    <dgm:pt modelId="{42FD67C0-B2E3-48D5-826A-141EE0AAF905}" type="parTrans" cxnId="{766CF14D-AC5C-4A8A-B731-0342ED134FFA}">
      <dgm:prSet/>
      <dgm:spPr/>
      <dgm:t>
        <a:bodyPr/>
        <a:lstStyle/>
        <a:p>
          <a:endParaRPr lang="en-US"/>
        </a:p>
      </dgm:t>
    </dgm:pt>
    <dgm:pt modelId="{C437C68F-088E-42AE-8CD6-3162BE56A6D4}" type="sibTrans" cxnId="{766CF14D-AC5C-4A8A-B731-0342ED134FFA}">
      <dgm:prSet/>
      <dgm:spPr/>
      <dgm:t>
        <a:bodyPr/>
        <a:lstStyle/>
        <a:p>
          <a:endParaRPr lang="en-US"/>
        </a:p>
      </dgm:t>
    </dgm:pt>
    <dgm:pt modelId="{2A96D888-2B76-4A28-B709-2B9317FDEEB7}">
      <dgm:prSet/>
      <dgm:spPr/>
      <dgm:t>
        <a:bodyPr/>
        <a:lstStyle/>
        <a:p>
          <a:r>
            <a:rPr lang="en-US"/>
            <a:t>Transmission medium </a:t>
          </a:r>
        </a:p>
      </dgm:t>
    </dgm:pt>
    <dgm:pt modelId="{C347BB92-46E3-4162-ACD9-2314B454B1C3}" type="parTrans" cxnId="{30F091B5-8927-46FD-9752-9DD14B325FEE}">
      <dgm:prSet/>
      <dgm:spPr/>
      <dgm:t>
        <a:bodyPr/>
        <a:lstStyle/>
        <a:p>
          <a:endParaRPr lang="en-US"/>
        </a:p>
      </dgm:t>
    </dgm:pt>
    <dgm:pt modelId="{DFAFED15-6313-45FA-91DF-4837BC847880}" type="sibTrans" cxnId="{30F091B5-8927-46FD-9752-9DD14B325FEE}">
      <dgm:prSet/>
      <dgm:spPr/>
      <dgm:t>
        <a:bodyPr/>
        <a:lstStyle/>
        <a:p>
          <a:endParaRPr lang="en-US"/>
        </a:p>
      </dgm:t>
    </dgm:pt>
    <dgm:pt modelId="{51B3D561-BCA5-402C-8526-64D88D564A4D}">
      <dgm:prSet/>
      <dgm:spPr/>
      <dgm:t>
        <a:bodyPr/>
        <a:lstStyle/>
        <a:p>
          <a:r>
            <a:rPr lang="en-US"/>
            <a:t>Protocol</a:t>
          </a:r>
        </a:p>
      </dgm:t>
    </dgm:pt>
    <dgm:pt modelId="{E306DC39-96B3-4C87-90C4-03070B7AAA2A}" type="parTrans" cxnId="{71E3BD28-D81D-4A0E-9E71-394594463184}">
      <dgm:prSet/>
      <dgm:spPr/>
      <dgm:t>
        <a:bodyPr/>
        <a:lstStyle/>
        <a:p>
          <a:endParaRPr lang="en-US"/>
        </a:p>
      </dgm:t>
    </dgm:pt>
    <dgm:pt modelId="{9FF3597B-ADE6-4A48-9457-47C8B309077F}" type="sibTrans" cxnId="{71E3BD28-D81D-4A0E-9E71-394594463184}">
      <dgm:prSet/>
      <dgm:spPr/>
      <dgm:t>
        <a:bodyPr/>
        <a:lstStyle/>
        <a:p>
          <a:endParaRPr lang="en-US"/>
        </a:p>
      </dgm:t>
    </dgm:pt>
    <dgm:pt modelId="{A33A4641-AA1F-4E35-9EA6-9940FA71D68E}" type="pres">
      <dgm:prSet presAssocID="{5A678E96-215F-4ADF-8B29-9EFF0F685F89}" presName="linear" presStyleCnt="0">
        <dgm:presLayoutVars>
          <dgm:animLvl val="lvl"/>
          <dgm:resizeHandles val="exact"/>
        </dgm:presLayoutVars>
      </dgm:prSet>
      <dgm:spPr/>
    </dgm:pt>
    <dgm:pt modelId="{88C6EE38-0C60-4071-9147-7699589E22B2}" type="pres">
      <dgm:prSet presAssocID="{FE4BB97A-173C-4F43-B58A-97CA94BA4FE2}" presName="parentText" presStyleLbl="node1" presStyleIdx="0" presStyleCnt="1">
        <dgm:presLayoutVars>
          <dgm:chMax val="0"/>
          <dgm:bulletEnabled val="1"/>
        </dgm:presLayoutVars>
      </dgm:prSet>
      <dgm:spPr/>
    </dgm:pt>
    <dgm:pt modelId="{4E8EA8B5-6FDC-4473-A309-E718467F88BA}" type="pres">
      <dgm:prSet presAssocID="{FE4BB97A-173C-4F43-B58A-97CA94BA4FE2}" presName="childText" presStyleLbl="revTx" presStyleIdx="0" presStyleCnt="1">
        <dgm:presLayoutVars>
          <dgm:bulletEnabled val="1"/>
        </dgm:presLayoutVars>
      </dgm:prSet>
      <dgm:spPr/>
    </dgm:pt>
  </dgm:ptLst>
  <dgm:cxnLst>
    <dgm:cxn modelId="{3F79F30E-772E-4EB8-B5C5-FA9DF9B61434}" type="presOf" srcId="{51136A2A-8156-4368-8778-838FD42B78C6}" destId="{4E8EA8B5-6FDC-4473-A309-E718467F88BA}" srcOrd="0" destOrd="0" presId="urn:microsoft.com/office/officeart/2005/8/layout/vList2"/>
    <dgm:cxn modelId="{898B8723-6224-4995-8DE7-EC1A004FD580}" type="presOf" srcId="{FE4BB97A-173C-4F43-B58A-97CA94BA4FE2}" destId="{88C6EE38-0C60-4071-9147-7699589E22B2}" srcOrd="0" destOrd="0" presId="urn:microsoft.com/office/officeart/2005/8/layout/vList2"/>
    <dgm:cxn modelId="{71E3BD28-D81D-4A0E-9E71-394594463184}" srcId="{FE4BB97A-173C-4F43-B58A-97CA94BA4FE2}" destId="{51B3D561-BCA5-402C-8526-64D88D564A4D}" srcOrd="4" destOrd="0" parTransId="{E306DC39-96B3-4C87-90C4-03070B7AAA2A}" sibTransId="{9FF3597B-ADE6-4A48-9457-47C8B309077F}"/>
    <dgm:cxn modelId="{D181E448-3E85-4D41-9F04-8AD51B45C40D}" srcId="{FE4BB97A-173C-4F43-B58A-97CA94BA4FE2}" destId="{51136A2A-8156-4368-8778-838FD42B78C6}" srcOrd="0" destOrd="0" parTransId="{BA01BA13-C57E-4111-A94C-BF89F9A50DBF}" sibTransId="{5709A407-5467-4EEA-AA28-292DF19C47DA}"/>
    <dgm:cxn modelId="{766CF14D-AC5C-4A8A-B731-0342ED134FFA}" srcId="{FE4BB97A-173C-4F43-B58A-97CA94BA4FE2}" destId="{8294DE54-9EB1-4B4A-B965-1E70994AE2C9}" srcOrd="2" destOrd="0" parTransId="{42FD67C0-B2E3-48D5-826A-141EE0AAF905}" sibTransId="{C437C68F-088E-42AE-8CD6-3162BE56A6D4}"/>
    <dgm:cxn modelId="{F0E40979-FE4A-49A7-BE4B-736AE5EE0ECF}" srcId="{FE4BB97A-173C-4F43-B58A-97CA94BA4FE2}" destId="{350E9275-1625-41C3-80E5-15FEB7C5E6B5}" srcOrd="1" destOrd="0" parTransId="{163B91B7-8536-4346-9030-A600D748212B}" sibTransId="{AC3AF5EB-0A47-4674-B1CD-50CE193852DB}"/>
    <dgm:cxn modelId="{7EED327B-0907-4E09-86CB-4B0C33F8E8C3}" type="presOf" srcId="{350E9275-1625-41C3-80E5-15FEB7C5E6B5}" destId="{4E8EA8B5-6FDC-4473-A309-E718467F88BA}" srcOrd="0" destOrd="1" presId="urn:microsoft.com/office/officeart/2005/8/layout/vList2"/>
    <dgm:cxn modelId="{0A398182-3842-4145-834C-C4B590F8B1C3}" type="presOf" srcId="{51B3D561-BCA5-402C-8526-64D88D564A4D}" destId="{4E8EA8B5-6FDC-4473-A309-E718467F88BA}" srcOrd="0" destOrd="4" presId="urn:microsoft.com/office/officeart/2005/8/layout/vList2"/>
    <dgm:cxn modelId="{9FD8FD89-76C2-4FE9-BC09-9E68C8DC291B}" type="presOf" srcId="{5A678E96-215F-4ADF-8B29-9EFF0F685F89}" destId="{A33A4641-AA1F-4E35-9EA6-9940FA71D68E}" srcOrd="0" destOrd="0" presId="urn:microsoft.com/office/officeart/2005/8/layout/vList2"/>
    <dgm:cxn modelId="{C7CC5C8B-79F2-437E-8FF2-7F7F72BBC40F}" srcId="{5A678E96-215F-4ADF-8B29-9EFF0F685F89}" destId="{FE4BB97A-173C-4F43-B58A-97CA94BA4FE2}" srcOrd="0" destOrd="0" parTransId="{9CF2F220-411F-4E24-91AF-6FEEA532AFB5}" sibTransId="{3DCDC77F-9368-4954-B237-4396921F6E74}"/>
    <dgm:cxn modelId="{30F091B5-8927-46FD-9752-9DD14B325FEE}" srcId="{FE4BB97A-173C-4F43-B58A-97CA94BA4FE2}" destId="{2A96D888-2B76-4A28-B709-2B9317FDEEB7}" srcOrd="3" destOrd="0" parTransId="{C347BB92-46E3-4162-ACD9-2314B454B1C3}" sibTransId="{DFAFED15-6313-45FA-91DF-4837BC847880}"/>
    <dgm:cxn modelId="{24FD4FCD-8859-4E64-BBD9-AB0BEBCAB5D8}" type="presOf" srcId="{8294DE54-9EB1-4B4A-B965-1E70994AE2C9}" destId="{4E8EA8B5-6FDC-4473-A309-E718467F88BA}" srcOrd="0" destOrd="2" presId="urn:microsoft.com/office/officeart/2005/8/layout/vList2"/>
    <dgm:cxn modelId="{8A4551E4-576E-4757-9EB8-A7C61F432A82}" type="presOf" srcId="{2A96D888-2B76-4A28-B709-2B9317FDEEB7}" destId="{4E8EA8B5-6FDC-4473-A309-E718467F88BA}" srcOrd="0" destOrd="3" presId="urn:microsoft.com/office/officeart/2005/8/layout/vList2"/>
    <dgm:cxn modelId="{60E82B9B-513B-4AAA-ADDD-CA915401E719}" type="presParOf" srcId="{A33A4641-AA1F-4E35-9EA6-9940FA71D68E}" destId="{88C6EE38-0C60-4071-9147-7699589E22B2}" srcOrd="0" destOrd="0" presId="urn:microsoft.com/office/officeart/2005/8/layout/vList2"/>
    <dgm:cxn modelId="{95B115D0-4A93-413D-BB7D-7B88135EA259}" type="presParOf" srcId="{A33A4641-AA1F-4E35-9EA6-9940FA71D68E}" destId="{4E8EA8B5-6FDC-4473-A309-E718467F88B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082FE7-6746-4475-86F0-7E38DB68EFB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F5706A6-DAA7-46CB-8B8C-F9293BC0BC8B}">
      <dgm:prSet/>
      <dgm:spPr/>
      <dgm:t>
        <a:bodyPr/>
        <a:lstStyle/>
        <a:p>
          <a:r>
            <a:rPr lang="en-US"/>
            <a:t>Source</a:t>
          </a:r>
        </a:p>
      </dgm:t>
    </dgm:pt>
    <dgm:pt modelId="{03A6610D-C517-4244-9FED-16D8995D4F2B}" type="parTrans" cxnId="{BB295F22-469D-47E0-9F66-6736DB3F22D1}">
      <dgm:prSet/>
      <dgm:spPr/>
      <dgm:t>
        <a:bodyPr/>
        <a:lstStyle/>
        <a:p>
          <a:endParaRPr lang="en-US"/>
        </a:p>
      </dgm:t>
    </dgm:pt>
    <dgm:pt modelId="{B79C1659-836B-4934-A846-292790809C1A}" type="sibTrans" cxnId="{BB295F22-469D-47E0-9F66-6736DB3F22D1}">
      <dgm:prSet/>
      <dgm:spPr/>
      <dgm:t>
        <a:bodyPr/>
        <a:lstStyle/>
        <a:p>
          <a:endParaRPr lang="en-US"/>
        </a:p>
      </dgm:t>
    </dgm:pt>
    <dgm:pt modelId="{9DCE301A-3E8A-41EE-93F5-AB057882DE3B}">
      <dgm:prSet/>
      <dgm:spPr/>
      <dgm:t>
        <a:bodyPr/>
        <a:lstStyle/>
        <a:p>
          <a:r>
            <a:rPr lang="en-US"/>
            <a:t>Generates data to be transmitted</a:t>
          </a:r>
        </a:p>
      </dgm:t>
    </dgm:pt>
    <dgm:pt modelId="{E1AE41B7-6DE8-412F-8640-58A5031FD9C3}" type="parTrans" cxnId="{41AFBC14-448A-478E-845E-4F6B5D5BC156}">
      <dgm:prSet/>
      <dgm:spPr/>
      <dgm:t>
        <a:bodyPr/>
        <a:lstStyle/>
        <a:p>
          <a:endParaRPr lang="en-US"/>
        </a:p>
      </dgm:t>
    </dgm:pt>
    <dgm:pt modelId="{B7B9F163-1B10-43A7-A357-CA6EAFB390E9}" type="sibTrans" cxnId="{41AFBC14-448A-478E-845E-4F6B5D5BC156}">
      <dgm:prSet/>
      <dgm:spPr/>
      <dgm:t>
        <a:bodyPr/>
        <a:lstStyle/>
        <a:p>
          <a:endParaRPr lang="en-US"/>
        </a:p>
      </dgm:t>
    </dgm:pt>
    <dgm:pt modelId="{B7A9CB10-73FB-4261-A53F-A7F76C01909C}">
      <dgm:prSet/>
      <dgm:spPr/>
      <dgm:t>
        <a:bodyPr/>
        <a:lstStyle/>
        <a:p>
          <a:r>
            <a:rPr lang="en-US"/>
            <a:t>Telephone, Mic, Computer, Web Cam, Scanner, Digital Camera</a:t>
          </a:r>
        </a:p>
      </dgm:t>
    </dgm:pt>
    <dgm:pt modelId="{266ECB31-77F4-4CBD-89DC-1D8A6573B943}" type="parTrans" cxnId="{48B23633-A692-429F-B879-F5E38F01D2CC}">
      <dgm:prSet/>
      <dgm:spPr/>
      <dgm:t>
        <a:bodyPr/>
        <a:lstStyle/>
        <a:p>
          <a:endParaRPr lang="en-US"/>
        </a:p>
      </dgm:t>
    </dgm:pt>
    <dgm:pt modelId="{7B434A7B-11FA-4D82-B80D-D9DE5A388A33}" type="sibTrans" cxnId="{48B23633-A692-429F-B879-F5E38F01D2CC}">
      <dgm:prSet/>
      <dgm:spPr/>
      <dgm:t>
        <a:bodyPr/>
        <a:lstStyle/>
        <a:p>
          <a:endParaRPr lang="en-US"/>
        </a:p>
      </dgm:t>
    </dgm:pt>
    <dgm:pt modelId="{E57B3C1A-9DD6-4E85-B01A-DB1FD950B57A}">
      <dgm:prSet/>
      <dgm:spPr/>
      <dgm:t>
        <a:bodyPr/>
        <a:lstStyle/>
        <a:p>
          <a:r>
            <a:rPr lang="en-US"/>
            <a:t>Transmitter</a:t>
          </a:r>
        </a:p>
      </dgm:t>
    </dgm:pt>
    <dgm:pt modelId="{E5D79BBE-D61C-421D-B18E-3DF7804C06AC}" type="parTrans" cxnId="{317C0570-E1AA-4226-9A7D-84099B8301E1}">
      <dgm:prSet/>
      <dgm:spPr/>
      <dgm:t>
        <a:bodyPr/>
        <a:lstStyle/>
        <a:p>
          <a:endParaRPr lang="en-US"/>
        </a:p>
      </dgm:t>
    </dgm:pt>
    <dgm:pt modelId="{1416575B-620E-4882-985B-34B602270958}" type="sibTrans" cxnId="{317C0570-E1AA-4226-9A7D-84099B8301E1}">
      <dgm:prSet/>
      <dgm:spPr/>
      <dgm:t>
        <a:bodyPr/>
        <a:lstStyle/>
        <a:p>
          <a:endParaRPr lang="en-US"/>
        </a:p>
      </dgm:t>
    </dgm:pt>
    <dgm:pt modelId="{7AD514FE-314B-4E09-89E3-2B6E143C6BFF}">
      <dgm:prSet/>
      <dgm:spPr/>
      <dgm:t>
        <a:bodyPr/>
        <a:lstStyle/>
        <a:p>
          <a:r>
            <a:rPr lang="en-US"/>
            <a:t>Data produced can not be transmitted directly</a:t>
          </a:r>
        </a:p>
      </dgm:t>
    </dgm:pt>
    <dgm:pt modelId="{0021AAB8-B45F-4BBC-B650-D31758331AAD}" type="parTrans" cxnId="{982CA9E4-5CBF-4CCA-8F19-E7BF1F959AFF}">
      <dgm:prSet/>
      <dgm:spPr/>
      <dgm:t>
        <a:bodyPr/>
        <a:lstStyle/>
        <a:p>
          <a:endParaRPr lang="en-US"/>
        </a:p>
      </dgm:t>
    </dgm:pt>
    <dgm:pt modelId="{A8FBB5C0-2C1E-4FFE-B460-9A65C07CFFC7}" type="sibTrans" cxnId="{982CA9E4-5CBF-4CCA-8F19-E7BF1F959AFF}">
      <dgm:prSet/>
      <dgm:spPr/>
      <dgm:t>
        <a:bodyPr/>
        <a:lstStyle/>
        <a:p>
          <a:endParaRPr lang="en-US"/>
        </a:p>
      </dgm:t>
    </dgm:pt>
    <dgm:pt modelId="{EE967AF2-1F92-4DB5-8483-5604E10D8016}">
      <dgm:prSet/>
      <dgm:spPr/>
      <dgm:t>
        <a:bodyPr/>
        <a:lstStyle/>
        <a:p>
          <a:r>
            <a:rPr lang="en-US"/>
            <a:t>Data should be converted to signals</a:t>
          </a:r>
        </a:p>
      </dgm:t>
    </dgm:pt>
    <dgm:pt modelId="{FB9476BE-AFBF-40DA-A377-F4752EECD226}" type="parTrans" cxnId="{F477ACAE-40AC-42BB-BE39-B870DC42B461}">
      <dgm:prSet/>
      <dgm:spPr/>
      <dgm:t>
        <a:bodyPr/>
        <a:lstStyle/>
        <a:p>
          <a:endParaRPr lang="en-US"/>
        </a:p>
      </dgm:t>
    </dgm:pt>
    <dgm:pt modelId="{8D5EE509-1E0F-46CA-A895-BEE9B5918222}" type="sibTrans" cxnId="{F477ACAE-40AC-42BB-BE39-B870DC42B461}">
      <dgm:prSet/>
      <dgm:spPr/>
      <dgm:t>
        <a:bodyPr/>
        <a:lstStyle/>
        <a:p>
          <a:endParaRPr lang="en-US"/>
        </a:p>
      </dgm:t>
    </dgm:pt>
    <dgm:pt modelId="{44C3CBC2-A0AF-476B-BF77-7F7F3C6AC180}">
      <dgm:prSet/>
      <dgm:spPr/>
      <dgm:t>
        <a:bodyPr/>
        <a:lstStyle/>
        <a:p>
          <a:r>
            <a:rPr lang="en-US"/>
            <a:t>Transmitter converts data into transmittable signals</a:t>
          </a:r>
        </a:p>
      </dgm:t>
    </dgm:pt>
    <dgm:pt modelId="{39B5BA27-63AC-4290-A1A5-215FF54DAA4A}" type="parTrans" cxnId="{A78C2CAF-7A79-4724-8734-CDD9BFDD612E}">
      <dgm:prSet/>
      <dgm:spPr/>
      <dgm:t>
        <a:bodyPr/>
        <a:lstStyle/>
        <a:p>
          <a:endParaRPr lang="en-US"/>
        </a:p>
      </dgm:t>
    </dgm:pt>
    <dgm:pt modelId="{96DC116E-AE38-44E5-B9BA-0ADC1A77E58D}" type="sibTrans" cxnId="{A78C2CAF-7A79-4724-8734-CDD9BFDD612E}">
      <dgm:prSet/>
      <dgm:spPr/>
      <dgm:t>
        <a:bodyPr/>
        <a:lstStyle/>
        <a:p>
          <a:endParaRPr lang="en-US"/>
        </a:p>
      </dgm:t>
    </dgm:pt>
    <dgm:pt modelId="{6EC5C1F5-F203-4C5C-A98A-1E6B5C58EF14}">
      <dgm:prSet/>
      <dgm:spPr/>
      <dgm:t>
        <a:bodyPr/>
        <a:lstStyle/>
        <a:p>
          <a:r>
            <a:rPr lang="en-US" dirty="0">
              <a:solidFill>
                <a:srgbClr val="FF0000"/>
              </a:solidFill>
            </a:rPr>
            <a:t>Mod</a:t>
          </a:r>
          <a:r>
            <a:rPr lang="en-US" dirty="0"/>
            <a:t>em converts Data Bits into Signals</a:t>
          </a:r>
        </a:p>
      </dgm:t>
    </dgm:pt>
    <dgm:pt modelId="{FAECA698-DDAE-421B-A37D-E333DDFDE514}" type="parTrans" cxnId="{ACAF1175-728A-411C-98B9-E2F9FD0864E5}">
      <dgm:prSet/>
      <dgm:spPr/>
      <dgm:t>
        <a:bodyPr/>
        <a:lstStyle/>
        <a:p>
          <a:endParaRPr lang="en-US"/>
        </a:p>
      </dgm:t>
    </dgm:pt>
    <dgm:pt modelId="{EE13CBAA-C62D-4880-93EF-D8B13806A659}" type="sibTrans" cxnId="{ACAF1175-728A-411C-98B9-E2F9FD0864E5}">
      <dgm:prSet/>
      <dgm:spPr/>
      <dgm:t>
        <a:bodyPr/>
        <a:lstStyle/>
        <a:p>
          <a:endParaRPr lang="en-US"/>
        </a:p>
      </dgm:t>
    </dgm:pt>
    <dgm:pt modelId="{0D9A7A57-5667-4BF2-AD5F-3D90B58ABDAE}">
      <dgm:prSet/>
      <dgm:spPr/>
      <dgm:t>
        <a:bodyPr/>
        <a:lstStyle/>
        <a:p>
          <a:r>
            <a:rPr lang="en-US" dirty="0"/>
            <a:t>Modulation</a:t>
          </a:r>
        </a:p>
      </dgm:t>
    </dgm:pt>
    <dgm:pt modelId="{9502A70C-94FB-4EDB-9F9C-87F195E7CF9F}" type="parTrans" cxnId="{BB9AF9B8-A75D-4879-B1F8-9D34E76DE6B6}">
      <dgm:prSet/>
      <dgm:spPr/>
      <dgm:t>
        <a:bodyPr/>
        <a:lstStyle/>
        <a:p>
          <a:endParaRPr lang="en-US"/>
        </a:p>
      </dgm:t>
    </dgm:pt>
    <dgm:pt modelId="{38746A4A-FC9D-44B2-A3FB-E863456E95EE}" type="sibTrans" cxnId="{BB9AF9B8-A75D-4879-B1F8-9D34E76DE6B6}">
      <dgm:prSet/>
      <dgm:spPr/>
      <dgm:t>
        <a:bodyPr/>
        <a:lstStyle/>
        <a:p>
          <a:endParaRPr lang="en-US"/>
        </a:p>
      </dgm:t>
    </dgm:pt>
    <dgm:pt modelId="{FD329563-AA44-4175-B2AA-3EBF2680C309}" type="pres">
      <dgm:prSet presAssocID="{FB082FE7-6746-4475-86F0-7E38DB68EFBD}" presName="linear" presStyleCnt="0">
        <dgm:presLayoutVars>
          <dgm:dir/>
          <dgm:animLvl val="lvl"/>
          <dgm:resizeHandles val="exact"/>
        </dgm:presLayoutVars>
      </dgm:prSet>
      <dgm:spPr/>
    </dgm:pt>
    <dgm:pt modelId="{212BF305-6F67-44FC-A131-607905088347}" type="pres">
      <dgm:prSet presAssocID="{CF5706A6-DAA7-46CB-8B8C-F9293BC0BC8B}" presName="parentLin" presStyleCnt="0"/>
      <dgm:spPr/>
    </dgm:pt>
    <dgm:pt modelId="{1EEADE8F-E514-4A89-B55D-357673498191}" type="pres">
      <dgm:prSet presAssocID="{CF5706A6-DAA7-46CB-8B8C-F9293BC0BC8B}" presName="parentLeftMargin" presStyleLbl="node1" presStyleIdx="0" presStyleCnt="2"/>
      <dgm:spPr/>
    </dgm:pt>
    <dgm:pt modelId="{F08D861F-E995-408A-8648-21216FA74B65}" type="pres">
      <dgm:prSet presAssocID="{CF5706A6-DAA7-46CB-8B8C-F9293BC0BC8B}" presName="parentText" presStyleLbl="node1" presStyleIdx="0" presStyleCnt="2">
        <dgm:presLayoutVars>
          <dgm:chMax val="0"/>
          <dgm:bulletEnabled val="1"/>
        </dgm:presLayoutVars>
      </dgm:prSet>
      <dgm:spPr/>
    </dgm:pt>
    <dgm:pt modelId="{C40A27C9-6F92-48D8-B848-E57B341A6895}" type="pres">
      <dgm:prSet presAssocID="{CF5706A6-DAA7-46CB-8B8C-F9293BC0BC8B}" presName="negativeSpace" presStyleCnt="0"/>
      <dgm:spPr/>
    </dgm:pt>
    <dgm:pt modelId="{05A0F131-0ECC-4082-8A16-852429372233}" type="pres">
      <dgm:prSet presAssocID="{CF5706A6-DAA7-46CB-8B8C-F9293BC0BC8B}" presName="childText" presStyleLbl="conFgAcc1" presStyleIdx="0" presStyleCnt="2">
        <dgm:presLayoutVars>
          <dgm:bulletEnabled val="1"/>
        </dgm:presLayoutVars>
      </dgm:prSet>
      <dgm:spPr/>
    </dgm:pt>
    <dgm:pt modelId="{33941433-F745-45E9-A378-2A5F54F1F229}" type="pres">
      <dgm:prSet presAssocID="{B79C1659-836B-4934-A846-292790809C1A}" presName="spaceBetweenRectangles" presStyleCnt="0"/>
      <dgm:spPr/>
    </dgm:pt>
    <dgm:pt modelId="{66E528DE-6230-405D-9178-F3EBA051D7AA}" type="pres">
      <dgm:prSet presAssocID="{E57B3C1A-9DD6-4E85-B01A-DB1FD950B57A}" presName="parentLin" presStyleCnt="0"/>
      <dgm:spPr/>
    </dgm:pt>
    <dgm:pt modelId="{1AC4FF95-6171-429B-90D6-965ADC7271BB}" type="pres">
      <dgm:prSet presAssocID="{E57B3C1A-9DD6-4E85-B01A-DB1FD950B57A}" presName="parentLeftMargin" presStyleLbl="node1" presStyleIdx="0" presStyleCnt="2"/>
      <dgm:spPr/>
    </dgm:pt>
    <dgm:pt modelId="{398642DB-8BB7-40A7-81D1-CB6BBB9AC8D0}" type="pres">
      <dgm:prSet presAssocID="{E57B3C1A-9DD6-4E85-B01A-DB1FD950B57A}" presName="parentText" presStyleLbl="node1" presStyleIdx="1" presStyleCnt="2">
        <dgm:presLayoutVars>
          <dgm:chMax val="0"/>
          <dgm:bulletEnabled val="1"/>
        </dgm:presLayoutVars>
      </dgm:prSet>
      <dgm:spPr/>
    </dgm:pt>
    <dgm:pt modelId="{5F2FB8A4-7717-4111-9144-DAB6A845A7CC}" type="pres">
      <dgm:prSet presAssocID="{E57B3C1A-9DD6-4E85-B01A-DB1FD950B57A}" presName="negativeSpace" presStyleCnt="0"/>
      <dgm:spPr/>
    </dgm:pt>
    <dgm:pt modelId="{CBF3704A-6D5F-48BA-83FF-180C3C4607E1}" type="pres">
      <dgm:prSet presAssocID="{E57B3C1A-9DD6-4E85-B01A-DB1FD950B57A}" presName="childText" presStyleLbl="conFgAcc1" presStyleIdx="1" presStyleCnt="2">
        <dgm:presLayoutVars>
          <dgm:bulletEnabled val="1"/>
        </dgm:presLayoutVars>
      </dgm:prSet>
      <dgm:spPr/>
    </dgm:pt>
  </dgm:ptLst>
  <dgm:cxnLst>
    <dgm:cxn modelId="{35882B01-2BD2-4917-B8FD-B62EFFEA8096}" type="presOf" srcId="{0D9A7A57-5667-4BF2-AD5F-3D90B58ABDAE}" destId="{CBF3704A-6D5F-48BA-83FF-180C3C4607E1}" srcOrd="0" destOrd="4" presId="urn:microsoft.com/office/officeart/2005/8/layout/list1"/>
    <dgm:cxn modelId="{2E312F0F-570F-4711-AC9A-F6DFCDF4E423}" type="presOf" srcId="{FB082FE7-6746-4475-86F0-7E38DB68EFBD}" destId="{FD329563-AA44-4175-B2AA-3EBF2680C309}" srcOrd="0" destOrd="0" presId="urn:microsoft.com/office/officeart/2005/8/layout/list1"/>
    <dgm:cxn modelId="{41AFBC14-448A-478E-845E-4F6B5D5BC156}" srcId="{CF5706A6-DAA7-46CB-8B8C-F9293BC0BC8B}" destId="{9DCE301A-3E8A-41EE-93F5-AB057882DE3B}" srcOrd="0" destOrd="0" parTransId="{E1AE41B7-6DE8-412F-8640-58A5031FD9C3}" sibTransId="{B7B9F163-1B10-43A7-A357-CA6EAFB390E9}"/>
    <dgm:cxn modelId="{528B8B1A-667B-45B1-9A3F-EA727C12EDCE}" type="presOf" srcId="{9DCE301A-3E8A-41EE-93F5-AB057882DE3B}" destId="{05A0F131-0ECC-4082-8A16-852429372233}" srcOrd="0" destOrd="0" presId="urn:microsoft.com/office/officeart/2005/8/layout/list1"/>
    <dgm:cxn modelId="{BB295F22-469D-47E0-9F66-6736DB3F22D1}" srcId="{FB082FE7-6746-4475-86F0-7E38DB68EFBD}" destId="{CF5706A6-DAA7-46CB-8B8C-F9293BC0BC8B}" srcOrd="0" destOrd="0" parTransId="{03A6610D-C517-4244-9FED-16D8995D4F2B}" sibTransId="{B79C1659-836B-4934-A846-292790809C1A}"/>
    <dgm:cxn modelId="{48B23633-A692-429F-B879-F5E38F01D2CC}" srcId="{9DCE301A-3E8A-41EE-93F5-AB057882DE3B}" destId="{B7A9CB10-73FB-4261-A53F-A7F76C01909C}" srcOrd="0" destOrd="0" parTransId="{266ECB31-77F4-4CBD-89DC-1D8A6573B943}" sibTransId="{7B434A7B-11FA-4D82-B80D-D9DE5A388A33}"/>
    <dgm:cxn modelId="{4E14236C-74B3-418D-AF95-C86ACC161E02}" type="presOf" srcId="{7AD514FE-314B-4E09-89E3-2B6E143C6BFF}" destId="{CBF3704A-6D5F-48BA-83FF-180C3C4607E1}" srcOrd="0" destOrd="0" presId="urn:microsoft.com/office/officeart/2005/8/layout/list1"/>
    <dgm:cxn modelId="{4EFEF76C-0129-443E-892D-84761D24C498}" type="presOf" srcId="{E57B3C1A-9DD6-4E85-B01A-DB1FD950B57A}" destId="{1AC4FF95-6171-429B-90D6-965ADC7271BB}" srcOrd="0" destOrd="0" presId="urn:microsoft.com/office/officeart/2005/8/layout/list1"/>
    <dgm:cxn modelId="{76807A4D-EFBB-450E-80B8-F9FE732746D0}" type="presOf" srcId="{6EC5C1F5-F203-4C5C-A98A-1E6B5C58EF14}" destId="{CBF3704A-6D5F-48BA-83FF-180C3C4607E1}" srcOrd="0" destOrd="3" presId="urn:microsoft.com/office/officeart/2005/8/layout/list1"/>
    <dgm:cxn modelId="{317C0570-E1AA-4226-9A7D-84099B8301E1}" srcId="{FB082FE7-6746-4475-86F0-7E38DB68EFBD}" destId="{E57B3C1A-9DD6-4E85-B01A-DB1FD950B57A}" srcOrd="1" destOrd="0" parTransId="{E5D79BBE-D61C-421D-B18E-3DF7804C06AC}" sibTransId="{1416575B-620E-4882-985B-34B602270958}"/>
    <dgm:cxn modelId="{ACAF1175-728A-411C-98B9-E2F9FD0864E5}" srcId="{44C3CBC2-A0AF-476B-BF77-7F7F3C6AC180}" destId="{6EC5C1F5-F203-4C5C-A98A-1E6B5C58EF14}" srcOrd="0" destOrd="0" parTransId="{FAECA698-DDAE-421B-A37D-E333DDFDE514}" sibTransId="{EE13CBAA-C62D-4880-93EF-D8B13806A659}"/>
    <dgm:cxn modelId="{1603D981-F2FB-49CF-97B0-E366213356A8}" type="presOf" srcId="{CF5706A6-DAA7-46CB-8B8C-F9293BC0BC8B}" destId="{F08D861F-E995-408A-8648-21216FA74B65}" srcOrd="1" destOrd="0" presId="urn:microsoft.com/office/officeart/2005/8/layout/list1"/>
    <dgm:cxn modelId="{B004AF8C-8B4A-48BB-92ED-288A28FDE500}" type="presOf" srcId="{CF5706A6-DAA7-46CB-8B8C-F9293BC0BC8B}" destId="{1EEADE8F-E514-4A89-B55D-357673498191}" srcOrd="0" destOrd="0" presId="urn:microsoft.com/office/officeart/2005/8/layout/list1"/>
    <dgm:cxn modelId="{A9BC4AA4-E5BF-4DE3-A0DC-82DE45FAA637}" type="presOf" srcId="{E57B3C1A-9DD6-4E85-B01A-DB1FD950B57A}" destId="{398642DB-8BB7-40A7-81D1-CB6BBB9AC8D0}" srcOrd="1" destOrd="0" presId="urn:microsoft.com/office/officeart/2005/8/layout/list1"/>
    <dgm:cxn modelId="{754AC9A7-9DFF-4B1E-9EAF-1001368066C0}" type="presOf" srcId="{44C3CBC2-A0AF-476B-BF77-7F7F3C6AC180}" destId="{CBF3704A-6D5F-48BA-83FF-180C3C4607E1}" srcOrd="0" destOrd="2" presId="urn:microsoft.com/office/officeart/2005/8/layout/list1"/>
    <dgm:cxn modelId="{F477ACAE-40AC-42BB-BE39-B870DC42B461}" srcId="{E57B3C1A-9DD6-4E85-B01A-DB1FD950B57A}" destId="{EE967AF2-1F92-4DB5-8483-5604E10D8016}" srcOrd="1" destOrd="0" parTransId="{FB9476BE-AFBF-40DA-A377-F4752EECD226}" sibTransId="{8D5EE509-1E0F-46CA-A895-BEE9B5918222}"/>
    <dgm:cxn modelId="{A78C2CAF-7A79-4724-8734-CDD9BFDD612E}" srcId="{E57B3C1A-9DD6-4E85-B01A-DB1FD950B57A}" destId="{44C3CBC2-A0AF-476B-BF77-7F7F3C6AC180}" srcOrd="2" destOrd="0" parTransId="{39B5BA27-63AC-4290-A1A5-215FF54DAA4A}" sibTransId="{96DC116E-AE38-44E5-B9BA-0ADC1A77E58D}"/>
    <dgm:cxn modelId="{13BB1EB6-E9A7-46D7-A8D0-18253D964308}" type="presOf" srcId="{B7A9CB10-73FB-4261-A53F-A7F76C01909C}" destId="{05A0F131-0ECC-4082-8A16-852429372233}" srcOrd="0" destOrd="1" presId="urn:microsoft.com/office/officeart/2005/8/layout/list1"/>
    <dgm:cxn modelId="{BB9AF9B8-A75D-4879-B1F8-9D34E76DE6B6}" srcId="{6EC5C1F5-F203-4C5C-A98A-1E6B5C58EF14}" destId="{0D9A7A57-5667-4BF2-AD5F-3D90B58ABDAE}" srcOrd="0" destOrd="0" parTransId="{9502A70C-94FB-4EDB-9F9C-87F195E7CF9F}" sibTransId="{38746A4A-FC9D-44B2-A3FB-E863456E95EE}"/>
    <dgm:cxn modelId="{71531DCC-DF4B-40D9-910C-D3BCD7575D2B}" type="presOf" srcId="{EE967AF2-1F92-4DB5-8483-5604E10D8016}" destId="{CBF3704A-6D5F-48BA-83FF-180C3C4607E1}" srcOrd="0" destOrd="1" presId="urn:microsoft.com/office/officeart/2005/8/layout/list1"/>
    <dgm:cxn modelId="{982CA9E4-5CBF-4CCA-8F19-E7BF1F959AFF}" srcId="{E57B3C1A-9DD6-4E85-B01A-DB1FD950B57A}" destId="{7AD514FE-314B-4E09-89E3-2B6E143C6BFF}" srcOrd="0" destOrd="0" parTransId="{0021AAB8-B45F-4BBC-B650-D31758331AAD}" sibTransId="{A8FBB5C0-2C1E-4FFE-B460-9A65C07CFFC7}"/>
    <dgm:cxn modelId="{0BC0C407-EF77-4DD0-AC4A-7A8BF118D57E}" type="presParOf" srcId="{FD329563-AA44-4175-B2AA-3EBF2680C309}" destId="{212BF305-6F67-44FC-A131-607905088347}" srcOrd="0" destOrd="0" presId="urn:microsoft.com/office/officeart/2005/8/layout/list1"/>
    <dgm:cxn modelId="{79ADAFB6-EAA7-4B8B-A916-D4931B6EBC53}" type="presParOf" srcId="{212BF305-6F67-44FC-A131-607905088347}" destId="{1EEADE8F-E514-4A89-B55D-357673498191}" srcOrd="0" destOrd="0" presId="urn:microsoft.com/office/officeart/2005/8/layout/list1"/>
    <dgm:cxn modelId="{81C90EF5-643C-48A0-94B6-A2C369A2622B}" type="presParOf" srcId="{212BF305-6F67-44FC-A131-607905088347}" destId="{F08D861F-E995-408A-8648-21216FA74B65}" srcOrd="1" destOrd="0" presId="urn:microsoft.com/office/officeart/2005/8/layout/list1"/>
    <dgm:cxn modelId="{74C9A273-3341-437A-97E2-B86248F36290}" type="presParOf" srcId="{FD329563-AA44-4175-B2AA-3EBF2680C309}" destId="{C40A27C9-6F92-48D8-B848-E57B341A6895}" srcOrd="1" destOrd="0" presId="urn:microsoft.com/office/officeart/2005/8/layout/list1"/>
    <dgm:cxn modelId="{3D6B0C91-3F1B-4103-AF1B-D10B3F86CF49}" type="presParOf" srcId="{FD329563-AA44-4175-B2AA-3EBF2680C309}" destId="{05A0F131-0ECC-4082-8A16-852429372233}" srcOrd="2" destOrd="0" presId="urn:microsoft.com/office/officeart/2005/8/layout/list1"/>
    <dgm:cxn modelId="{C1FAA5F3-5522-4E90-A8B6-EF98927DFF84}" type="presParOf" srcId="{FD329563-AA44-4175-B2AA-3EBF2680C309}" destId="{33941433-F745-45E9-A378-2A5F54F1F229}" srcOrd="3" destOrd="0" presId="urn:microsoft.com/office/officeart/2005/8/layout/list1"/>
    <dgm:cxn modelId="{D806D50E-B595-42CD-8C27-56E72FA9D39B}" type="presParOf" srcId="{FD329563-AA44-4175-B2AA-3EBF2680C309}" destId="{66E528DE-6230-405D-9178-F3EBA051D7AA}" srcOrd="4" destOrd="0" presId="urn:microsoft.com/office/officeart/2005/8/layout/list1"/>
    <dgm:cxn modelId="{87F7B1DE-1133-4C53-9CCD-3E4C7BB82614}" type="presParOf" srcId="{66E528DE-6230-405D-9178-F3EBA051D7AA}" destId="{1AC4FF95-6171-429B-90D6-965ADC7271BB}" srcOrd="0" destOrd="0" presId="urn:microsoft.com/office/officeart/2005/8/layout/list1"/>
    <dgm:cxn modelId="{19371E5D-CE91-4BFB-B23E-0A6D2EF73470}" type="presParOf" srcId="{66E528DE-6230-405D-9178-F3EBA051D7AA}" destId="{398642DB-8BB7-40A7-81D1-CB6BBB9AC8D0}" srcOrd="1" destOrd="0" presId="urn:microsoft.com/office/officeart/2005/8/layout/list1"/>
    <dgm:cxn modelId="{415DC426-70CA-43E3-956C-B93C54F1DC7C}" type="presParOf" srcId="{FD329563-AA44-4175-B2AA-3EBF2680C309}" destId="{5F2FB8A4-7717-4111-9144-DAB6A845A7CC}" srcOrd="5" destOrd="0" presId="urn:microsoft.com/office/officeart/2005/8/layout/list1"/>
    <dgm:cxn modelId="{E3ED6933-E9E5-48E7-A551-8B2C979AA533}" type="presParOf" srcId="{FD329563-AA44-4175-B2AA-3EBF2680C309}" destId="{CBF3704A-6D5F-48BA-83FF-180C3C4607E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EFB28D-65A4-4EBF-B878-4CDB8E1D8F19}"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FD1EA8C-FA07-4429-8BF2-E5106B4427D9}">
      <dgm:prSet/>
      <dgm:spPr/>
      <dgm:t>
        <a:bodyPr/>
        <a:lstStyle/>
        <a:p>
          <a:r>
            <a:rPr lang="en-US"/>
            <a:t>Transmission System</a:t>
          </a:r>
        </a:p>
      </dgm:t>
    </dgm:pt>
    <dgm:pt modelId="{E697D7AC-582A-412A-ABA7-5AC16F7F3C22}" type="parTrans" cxnId="{D4960810-2035-4516-9AA4-224ED4CBC5F4}">
      <dgm:prSet/>
      <dgm:spPr/>
      <dgm:t>
        <a:bodyPr/>
        <a:lstStyle/>
        <a:p>
          <a:endParaRPr lang="en-US"/>
        </a:p>
      </dgm:t>
    </dgm:pt>
    <dgm:pt modelId="{0DF8F07D-80F5-44EE-A1AC-8E7EB34144B9}" type="sibTrans" cxnId="{D4960810-2035-4516-9AA4-224ED4CBC5F4}">
      <dgm:prSet/>
      <dgm:spPr/>
      <dgm:t>
        <a:bodyPr/>
        <a:lstStyle/>
        <a:p>
          <a:endParaRPr lang="en-US"/>
        </a:p>
      </dgm:t>
    </dgm:pt>
    <dgm:pt modelId="{85F6A9C2-CA9A-44A2-9D28-2CE738A9D05E}">
      <dgm:prSet/>
      <dgm:spPr/>
      <dgm:t>
        <a:bodyPr/>
        <a:lstStyle/>
        <a:p>
          <a:r>
            <a:rPr lang="en-US"/>
            <a:t>It carries data from one party (sender) to another (receiver)</a:t>
          </a:r>
        </a:p>
      </dgm:t>
    </dgm:pt>
    <dgm:pt modelId="{8064F91F-21B7-4E50-ACE9-861BFA4CB3BE}" type="parTrans" cxnId="{B9DD3B70-3BC9-430F-9B4D-6287D9A3D4A0}">
      <dgm:prSet/>
      <dgm:spPr/>
      <dgm:t>
        <a:bodyPr/>
        <a:lstStyle/>
        <a:p>
          <a:endParaRPr lang="en-US"/>
        </a:p>
      </dgm:t>
    </dgm:pt>
    <dgm:pt modelId="{70CA59D5-88C3-4B92-B654-3796D3271367}" type="sibTrans" cxnId="{B9DD3B70-3BC9-430F-9B4D-6287D9A3D4A0}">
      <dgm:prSet/>
      <dgm:spPr/>
      <dgm:t>
        <a:bodyPr/>
        <a:lstStyle/>
        <a:p>
          <a:endParaRPr lang="en-US"/>
        </a:p>
      </dgm:t>
    </dgm:pt>
    <dgm:pt modelId="{C0591CE3-F465-4E7A-903C-F11A21ACCD1D}">
      <dgm:prSet/>
      <dgm:spPr/>
      <dgm:t>
        <a:bodyPr/>
        <a:lstStyle/>
        <a:p>
          <a:r>
            <a:rPr lang="en-US"/>
            <a:t>Can be Wired / Wireless medium</a:t>
          </a:r>
        </a:p>
      </dgm:t>
    </dgm:pt>
    <dgm:pt modelId="{7746A5F1-EE76-4D8B-A0AA-A24B57209015}" type="parTrans" cxnId="{A5BA9B33-852F-4FF8-8CC4-3B42FC7B2390}">
      <dgm:prSet/>
      <dgm:spPr/>
      <dgm:t>
        <a:bodyPr/>
        <a:lstStyle/>
        <a:p>
          <a:endParaRPr lang="en-US"/>
        </a:p>
      </dgm:t>
    </dgm:pt>
    <dgm:pt modelId="{8E88938D-4692-4FD2-81D2-79DA91C956C0}" type="sibTrans" cxnId="{A5BA9B33-852F-4FF8-8CC4-3B42FC7B2390}">
      <dgm:prSet/>
      <dgm:spPr/>
      <dgm:t>
        <a:bodyPr/>
        <a:lstStyle/>
        <a:p>
          <a:endParaRPr lang="en-US"/>
        </a:p>
      </dgm:t>
    </dgm:pt>
    <dgm:pt modelId="{D1B8728A-6FAF-46A2-AF8F-65D65094CD50}">
      <dgm:prSet/>
      <dgm:spPr/>
      <dgm:t>
        <a:bodyPr/>
        <a:lstStyle/>
        <a:p>
          <a:r>
            <a:rPr lang="en-US"/>
            <a:t>Can be complex network like Internet</a:t>
          </a:r>
        </a:p>
      </dgm:t>
    </dgm:pt>
    <dgm:pt modelId="{7E6C3FF1-A14A-4EDD-9C58-D67527DB5446}" type="parTrans" cxnId="{76346CB3-4FF2-4E3B-86E1-FA341E931F87}">
      <dgm:prSet/>
      <dgm:spPr/>
      <dgm:t>
        <a:bodyPr/>
        <a:lstStyle/>
        <a:p>
          <a:endParaRPr lang="en-US"/>
        </a:p>
      </dgm:t>
    </dgm:pt>
    <dgm:pt modelId="{30AA49B7-B759-4063-85B8-0BC6D779D6F5}" type="sibTrans" cxnId="{76346CB3-4FF2-4E3B-86E1-FA341E931F87}">
      <dgm:prSet/>
      <dgm:spPr/>
      <dgm:t>
        <a:bodyPr/>
        <a:lstStyle/>
        <a:p>
          <a:endParaRPr lang="en-US"/>
        </a:p>
      </dgm:t>
    </dgm:pt>
    <dgm:pt modelId="{577EF386-0A89-45CE-9202-39CE1B19A493}">
      <dgm:prSet/>
      <dgm:spPr/>
      <dgm:t>
        <a:bodyPr/>
        <a:lstStyle/>
        <a:p>
          <a:r>
            <a:rPr lang="en-US"/>
            <a:t>Receiver</a:t>
          </a:r>
        </a:p>
      </dgm:t>
    </dgm:pt>
    <dgm:pt modelId="{0CFD1A4A-8C81-46FC-BF13-56053E507D2D}" type="parTrans" cxnId="{5D6227B4-925C-4854-BC68-802ECF3FE1DB}">
      <dgm:prSet/>
      <dgm:spPr/>
      <dgm:t>
        <a:bodyPr/>
        <a:lstStyle/>
        <a:p>
          <a:endParaRPr lang="en-US"/>
        </a:p>
      </dgm:t>
    </dgm:pt>
    <dgm:pt modelId="{9511B1F0-597A-4332-9741-A3021CE87DBF}" type="sibTrans" cxnId="{5D6227B4-925C-4854-BC68-802ECF3FE1DB}">
      <dgm:prSet/>
      <dgm:spPr/>
      <dgm:t>
        <a:bodyPr/>
        <a:lstStyle/>
        <a:p>
          <a:endParaRPr lang="en-US"/>
        </a:p>
      </dgm:t>
    </dgm:pt>
    <dgm:pt modelId="{190F6E69-8EF0-4D6A-B3D9-3B3753C52AAA}">
      <dgm:prSet/>
      <dgm:spPr/>
      <dgm:t>
        <a:bodyPr/>
        <a:lstStyle/>
        <a:p>
          <a:r>
            <a:rPr lang="en-US"/>
            <a:t>It receives signal</a:t>
          </a:r>
        </a:p>
      </dgm:t>
    </dgm:pt>
    <dgm:pt modelId="{64308E28-D64F-4600-8609-8ED82920E51A}" type="parTrans" cxnId="{69F50F77-D265-4A98-B34C-AC2200415A3D}">
      <dgm:prSet/>
      <dgm:spPr/>
      <dgm:t>
        <a:bodyPr/>
        <a:lstStyle/>
        <a:p>
          <a:endParaRPr lang="en-US"/>
        </a:p>
      </dgm:t>
    </dgm:pt>
    <dgm:pt modelId="{F75883A9-8667-49A3-8CB1-406B72BE6B68}" type="sibTrans" cxnId="{69F50F77-D265-4A98-B34C-AC2200415A3D}">
      <dgm:prSet/>
      <dgm:spPr/>
      <dgm:t>
        <a:bodyPr/>
        <a:lstStyle/>
        <a:p>
          <a:endParaRPr lang="en-US"/>
        </a:p>
      </dgm:t>
    </dgm:pt>
    <dgm:pt modelId="{C5E6EB8F-D732-4AB7-96C1-877B9B27AC36}">
      <dgm:prSet/>
      <dgm:spPr/>
      <dgm:t>
        <a:bodyPr/>
        <a:lstStyle/>
        <a:p>
          <a:r>
            <a:rPr lang="en-US"/>
            <a:t>Converts received signal into data (bits)</a:t>
          </a:r>
        </a:p>
      </dgm:t>
    </dgm:pt>
    <dgm:pt modelId="{579CEEA1-6AEA-4FCD-9E7E-1F10ACF36547}" type="parTrans" cxnId="{098CEE5E-138E-426D-BCF7-C01EBF4C18E8}">
      <dgm:prSet/>
      <dgm:spPr/>
      <dgm:t>
        <a:bodyPr/>
        <a:lstStyle/>
        <a:p>
          <a:endParaRPr lang="en-US"/>
        </a:p>
      </dgm:t>
    </dgm:pt>
    <dgm:pt modelId="{88769A41-4A19-44B1-BA29-0133ED4F8C7E}" type="sibTrans" cxnId="{098CEE5E-138E-426D-BCF7-C01EBF4C18E8}">
      <dgm:prSet/>
      <dgm:spPr/>
      <dgm:t>
        <a:bodyPr/>
        <a:lstStyle/>
        <a:p>
          <a:endParaRPr lang="en-US"/>
        </a:p>
      </dgm:t>
    </dgm:pt>
    <dgm:pt modelId="{4DC019F9-E79E-4A16-B559-18FAF285DBCC}">
      <dgm:prSet/>
      <dgm:spPr/>
      <dgm:t>
        <a:bodyPr/>
        <a:lstStyle/>
        <a:p>
          <a:r>
            <a:rPr lang="en-US" dirty="0"/>
            <a:t>Mo</a:t>
          </a:r>
          <a:r>
            <a:rPr lang="en-US" dirty="0">
              <a:solidFill>
                <a:srgbClr val="FF0000"/>
              </a:solidFill>
            </a:rPr>
            <a:t>dem</a:t>
          </a:r>
          <a:r>
            <a:rPr lang="en-US" dirty="0"/>
            <a:t> (demodulation)</a:t>
          </a:r>
        </a:p>
      </dgm:t>
    </dgm:pt>
    <dgm:pt modelId="{F275563A-E41A-498C-8200-EABD09ADE18B}" type="parTrans" cxnId="{9E34AE0B-55B8-49AB-BA5E-478DABCDB12D}">
      <dgm:prSet/>
      <dgm:spPr/>
      <dgm:t>
        <a:bodyPr/>
        <a:lstStyle/>
        <a:p>
          <a:endParaRPr lang="en-US"/>
        </a:p>
      </dgm:t>
    </dgm:pt>
    <dgm:pt modelId="{3E395644-418E-4840-A818-780F81751B20}" type="sibTrans" cxnId="{9E34AE0B-55B8-49AB-BA5E-478DABCDB12D}">
      <dgm:prSet/>
      <dgm:spPr/>
      <dgm:t>
        <a:bodyPr/>
        <a:lstStyle/>
        <a:p>
          <a:endParaRPr lang="en-US"/>
        </a:p>
      </dgm:t>
    </dgm:pt>
    <dgm:pt modelId="{65846A90-D0BF-4C6D-9846-0106B6EC7418}">
      <dgm:prSet/>
      <dgm:spPr/>
      <dgm:t>
        <a:bodyPr/>
        <a:lstStyle/>
        <a:p>
          <a:r>
            <a:rPr lang="en-US"/>
            <a:t>Destination</a:t>
          </a:r>
        </a:p>
      </dgm:t>
    </dgm:pt>
    <dgm:pt modelId="{D2A4847F-874A-4C8D-8702-8F9F9D64F429}" type="parTrans" cxnId="{AF7BE4E9-BC93-47F7-86E8-850ED68BA65B}">
      <dgm:prSet/>
      <dgm:spPr/>
      <dgm:t>
        <a:bodyPr/>
        <a:lstStyle/>
        <a:p>
          <a:endParaRPr lang="en-US"/>
        </a:p>
      </dgm:t>
    </dgm:pt>
    <dgm:pt modelId="{C9FD9152-FD4D-41E6-9F94-02A4159623A4}" type="sibTrans" cxnId="{AF7BE4E9-BC93-47F7-86E8-850ED68BA65B}">
      <dgm:prSet/>
      <dgm:spPr/>
      <dgm:t>
        <a:bodyPr/>
        <a:lstStyle/>
        <a:p>
          <a:endParaRPr lang="en-US"/>
        </a:p>
      </dgm:t>
    </dgm:pt>
    <dgm:pt modelId="{8575918B-CFEF-47E9-A369-7EBB0E1BE7D4}">
      <dgm:prSet/>
      <dgm:spPr/>
      <dgm:t>
        <a:bodyPr/>
        <a:lstStyle/>
        <a:p>
          <a:r>
            <a:rPr lang="en-US"/>
            <a:t>Takes incoming data from receiver.</a:t>
          </a:r>
        </a:p>
      </dgm:t>
    </dgm:pt>
    <dgm:pt modelId="{B830E8CC-CEC7-4A98-B6DE-CEC2731B809E}" type="parTrans" cxnId="{5FA470C0-DC86-4D08-A903-4026AE7A0E4B}">
      <dgm:prSet/>
      <dgm:spPr/>
      <dgm:t>
        <a:bodyPr/>
        <a:lstStyle/>
        <a:p>
          <a:endParaRPr lang="en-US"/>
        </a:p>
      </dgm:t>
    </dgm:pt>
    <dgm:pt modelId="{DCC6159E-E792-43AD-B202-29E12DB86188}" type="sibTrans" cxnId="{5FA470C0-DC86-4D08-A903-4026AE7A0E4B}">
      <dgm:prSet/>
      <dgm:spPr/>
      <dgm:t>
        <a:bodyPr/>
        <a:lstStyle/>
        <a:p>
          <a:endParaRPr lang="en-US"/>
        </a:p>
      </dgm:t>
    </dgm:pt>
    <dgm:pt modelId="{93EA05A7-8062-4D35-AAF5-B4A622D5DD40}" type="pres">
      <dgm:prSet presAssocID="{B7EFB28D-65A4-4EBF-B878-4CDB8E1D8F19}" presName="linear" presStyleCnt="0">
        <dgm:presLayoutVars>
          <dgm:dir/>
          <dgm:animLvl val="lvl"/>
          <dgm:resizeHandles val="exact"/>
        </dgm:presLayoutVars>
      </dgm:prSet>
      <dgm:spPr/>
    </dgm:pt>
    <dgm:pt modelId="{1FC57459-ED3A-4145-8E83-E57A89510C29}" type="pres">
      <dgm:prSet presAssocID="{3FD1EA8C-FA07-4429-8BF2-E5106B4427D9}" presName="parentLin" presStyleCnt="0"/>
      <dgm:spPr/>
    </dgm:pt>
    <dgm:pt modelId="{7204C153-7C5F-45F1-AE1B-45F33BE51300}" type="pres">
      <dgm:prSet presAssocID="{3FD1EA8C-FA07-4429-8BF2-E5106B4427D9}" presName="parentLeftMargin" presStyleLbl="node1" presStyleIdx="0" presStyleCnt="3"/>
      <dgm:spPr/>
    </dgm:pt>
    <dgm:pt modelId="{E26C0E79-E089-4D4F-9507-B26184A84D07}" type="pres">
      <dgm:prSet presAssocID="{3FD1EA8C-FA07-4429-8BF2-E5106B4427D9}" presName="parentText" presStyleLbl="node1" presStyleIdx="0" presStyleCnt="3">
        <dgm:presLayoutVars>
          <dgm:chMax val="0"/>
          <dgm:bulletEnabled val="1"/>
        </dgm:presLayoutVars>
      </dgm:prSet>
      <dgm:spPr/>
    </dgm:pt>
    <dgm:pt modelId="{FA9DAFC4-B669-4853-B10D-A73BA0753FDE}" type="pres">
      <dgm:prSet presAssocID="{3FD1EA8C-FA07-4429-8BF2-E5106B4427D9}" presName="negativeSpace" presStyleCnt="0"/>
      <dgm:spPr/>
    </dgm:pt>
    <dgm:pt modelId="{EA47CAA3-6427-4F1C-984B-9709CA04E954}" type="pres">
      <dgm:prSet presAssocID="{3FD1EA8C-FA07-4429-8BF2-E5106B4427D9}" presName="childText" presStyleLbl="conFgAcc1" presStyleIdx="0" presStyleCnt="3">
        <dgm:presLayoutVars>
          <dgm:bulletEnabled val="1"/>
        </dgm:presLayoutVars>
      </dgm:prSet>
      <dgm:spPr/>
    </dgm:pt>
    <dgm:pt modelId="{720D4636-533F-4787-832E-62534A2865BD}" type="pres">
      <dgm:prSet presAssocID="{0DF8F07D-80F5-44EE-A1AC-8E7EB34144B9}" presName="spaceBetweenRectangles" presStyleCnt="0"/>
      <dgm:spPr/>
    </dgm:pt>
    <dgm:pt modelId="{51DBD28F-97B3-4EF4-9617-DB5A6F9FDE5F}" type="pres">
      <dgm:prSet presAssocID="{577EF386-0A89-45CE-9202-39CE1B19A493}" presName="parentLin" presStyleCnt="0"/>
      <dgm:spPr/>
    </dgm:pt>
    <dgm:pt modelId="{5F3D6AD0-A466-4F1E-813F-7EDC5CB56DC7}" type="pres">
      <dgm:prSet presAssocID="{577EF386-0A89-45CE-9202-39CE1B19A493}" presName="parentLeftMargin" presStyleLbl="node1" presStyleIdx="0" presStyleCnt="3"/>
      <dgm:spPr/>
    </dgm:pt>
    <dgm:pt modelId="{110C54CD-DC13-4C07-8A1E-D0866D557A36}" type="pres">
      <dgm:prSet presAssocID="{577EF386-0A89-45CE-9202-39CE1B19A493}" presName="parentText" presStyleLbl="node1" presStyleIdx="1" presStyleCnt="3">
        <dgm:presLayoutVars>
          <dgm:chMax val="0"/>
          <dgm:bulletEnabled val="1"/>
        </dgm:presLayoutVars>
      </dgm:prSet>
      <dgm:spPr/>
    </dgm:pt>
    <dgm:pt modelId="{5702FEA6-480A-4E79-8959-46965CF984CC}" type="pres">
      <dgm:prSet presAssocID="{577EF386-0A89-45CE-9202-39CE1B19A493}" presName="negativeSpace" presStyleCnt="0"/>
      <dgm:spPr/>
    </dgm:pt>
    <dgm:pt modelId="{6F6597B7-12F7-46CC-9EFD-8EEA797BB3D2}" type="pres">
      <dgm:prSet presAssocID="{577EF386-0A89-45CE-9202-39CE1B19A493}" presName="childText" presStyleLbl="conFgAcc1" presStyleIdx="1" presStyleCnt="3">
        <dgm:presLayoutVars>
          <dgm:bulletEnabled val="1"/>
        </dgm:presLayoutVars>
      </dgm:prSet>
      <dgm:spPr/>
    </dgm:pt>
    <dgm:pt modelId="{A2D69AAE-A77B-4123-AAC6-D0A0CDDC1374}" type="pres">
      <dgm:prSet presAssocID="{9511B1F0-597A-4332-9741-A3021CE87DBF}" presName="spaceBetweenRectangles" presStyleCnt="0"/>
      <dgm:spPr/>
    </dgm:pt>
    <dgm:pt modelId="{EA517049-4F4D-4F82-B00C-1460E54B77E1}" type="pres">
      <dgm:prSet presAssocID="{65846A90-D0BF-4C6D-9846-0106B6EC7418}" presName="parentLin" presStyleCnt="0"/>
      <dgm:spPr/>
    </dgm:pt>
    <dgm:pt modelId="{F46CAEC1-40DA-4356-9D79-81ECB4257F38}" type="pres">
      <dgm:prSet presAssocID="{65846A90-D0BF-4C6D-9846-0106B6EC7418}" presName="parentLeftMargin" presStyleLbl="node1" presStyleIdx="1" presStyleCnt="3"/>
      <dgm:spPr/>
    </dgm:pt>
    <dgm:pt modelId="{44F36FB4-5F38-4F54-B8E8-ABC54B217429}" type="pres">
      <dgm:prSet presAssocID="{65846A90-D0BF-4C6D-9846-0106B6EC7418}" presName="parentText" presStyleLbl="node1" presStyleIdx="2" presStyleCnt="3">
        <dgm:presLayoutVars>
          <dgm:chMax val="0"/>
          <dgm:bulletEnabled val="1"/>
        </dgm:presLayoutVars>
      </dgm:prSet>
      <dgm:spPr/>
    </dgm:pt>
    <dgm:pt modelId="{D35ADC54-97C9-45AB-B219-31C5A367B12B}" type="pres">
      <dgm:prSet presAssocID="{65846A90-D0BF-4C6D-9846-0106B6EC7418}" presName="negativeSpace" presStyleCnt="0"/>
      <dgm:spPr/>
    </dgm:pt>
    <dgm:pt modelId="{4538FA8A-EE9B-429B-B7DC-D7E1C6A0362E}" type="pres">
      <dgm:prSet presAssocID="{65846A90-D0BF-4C6D-9846-0106B6EC7418}" presName="childText" presStyleLbl="conFgAcc1" presStyleIdx="2" presStyleCnt="3">
        <dgm:presLayoutVars>
          <dgm:bulletEnabled val="1"/>
        </dgm:presLayoutVars>
      </dgm:prSet>
      <dgm:spPr/>
    </dgm:pt>
  </dgm:ptLst>
  <dgm:cxnLst>
    <dgm:cxn modelId="{9E34AE0B-55B8-49AB-BA5E-478DABCDB12D}" srcId="{C5E6EB8F-D732-4AB7-96C1-877B9B27AC36}" destId="{4DC019F9-E79E-4A16-B559-18FAF285DBCC}" srcOrd="0" destOrd="0" parTransId="{F275563A-E41A-498C-8200-EABD09ADE18B}" sibTransId="{3E395644-418E-4840-A818-780F81751B20}"/>
    <dgm:cxn modelId="{3689BD0C-85F8-4F73-82D7-BACAE6D09739}" type="presOf" srcId="{577EF386-0A89-45CE-9202-39CE1B19A493}" destId="{5F3D6AD0-A466-4F1E-813F-7EDC5CB56DC7}" srcOrd="0" destOrd="0" presId="urn:microsoft.com/office/officeart/2005/8/layout/list1"/>
    <dgm:cxn modelId="{D4960810-2035-4516-9AA4-224ED4CBC5F4}" srcId="{B7EFB28D-65A4-4EBF-B878-4CDB8E1D8F19}" destId="{3FD1EA8C-FA07-4429-8BF2-E5106B4427D9}" srcOrd="0" destOrd="0" parTransId="{E697D7AC-582A-412A-ABA7-5AC16F7F3C22}" sibTransId="{0DF8F07D-80F5-44EE-A1AC-8E7EB34144B9}"/>
    <dgm:cxn modelId="{0927801F-3611-482E-8EA4-E3C091D4DF01}" type="presOf" srcId="{3FD1EA8C-FA07-4429-8BF2-E5106B4427D9}" destId="{7204C153-7C5F-45F1-AE1B-45F33BE51300}" srcOrd="0" destOrd="0" presId="urn:microsoft.com/office/officeart/2005/8/layout/list1"/>
    <dgm:cxn modelId="{BC85F02D-D86D-4901-BE7B-E17459570F98}" type="presOf" srcId="{65846A90-D0BF-4C6D-9846-0106B6EC7418}" destId="{F46CAEC1-40DA-4356-9D79-81ECB4257F38}" srcOrd="0" destOrd="0" presId="urn:microsoft.com/office/officeart/2005/8/layout/list1"/>
    <dgm:cxn modelId="{A5BA9B33-852F-4FF8-8CC4-3B42FC7B2390}" srcId="{3FD1EA8C-FA07-4429-8BF2-E5106B4427D9}" destId="{C0591CE3-F465-4E7A-903C-F11A21ACCD1D}" srcOrd="1" destOrd="0" parTransId="{7746A5F1-EE76-4D8B-A0AA-A24B57209015}" sibTransId="{8E88938D-4692-4FD2-81D2-79DA91C956C0}"/>
    <dgm:cxn modelId="{218AC839-313C-461F-BECC-40A8B3305DCE}" type="presOf" srcId="{C0591CE3-F465-4E7A-903C-F11A21ACCD1D}" destId="{EA47CAA3-6427-4F1C-984B-9709CA04E954}" srcOrd="0" destOrd="1" presId="urn:microsoft.com/office/officeart/2005/8/layout/list1"/>
    <dgm:cxn modelId="{0CE68A5B-2874-4CB3-9731-80403A372DCB}" type="presOf" srcId="{C5E6EB8F-D732-4AB7-96C1-877B9B27AC36}" destId="{6F6597B7-12F7-46CC-9EFD-8EEA797BB3D2}" srcOrd="0" destOrd="1" presId="urn:microsoft.com/office/officeart/2005/8/layout/list1"/>
    <dgm:cxn modelId="{098CEE5E-138E-426D-BCF7-C01EBF4C18E8}" srcId="{577EF386-0A89-45CE-9202-39CE1B19A493}" destId="{C5E6EB8F-D732-4AB7-96C1-877B9B27AC36}" srcOrd="1" destOrd="0" parTransId="{579CEEA1-6AEA-4FCD-9E7E-1F10ACF36547}" sibTransId="{88769A41-4A19-44B1-BA29-0133ED4F8C7E}"/>
    <dgm:cxn modelId="{B9DD3B70-3BC9-430F-9B4D-6287D9A3D4A0}" srcId="{3FD1EA8C-FA07-4429-8BF2-E5106B4427D9}" destId="{85F6A9C2-CA9A-44A2-9D28-2CE738A9D05E}" srcOrd="0" destOrd="0" parTransId="{8064F91F-21B7-4E50-ACE9-861BFA4CB3BE}" sibTransId="{70CA59D5-88C3-4B92-B654-3796D3271367}"/>
    <dgm:cxn modelId="{046D8353-DDA7-4D75-81F0-03B8D1BA6DE2}" type="presOf" srcId="{D1B8728A-6FAF-46A2-AF8F-65D65094CD50}" destId="{EA47CAA3-6427-4F1C-984B-9709CA04E954}" srcOrd="0" destOrd="2" presId="urn:microsoft.com/office/officeart/2005/8/layout/list1"/>
    <dgm:cxn modelId="{69F50F77-D265-4A98-B34C-AC2200415A3D}" srcId="{577EF386-0A89-45CE-9202-39CE1B19A493}" destId="{190F6E69-8EF0-4D6A-B3D9-3B3753C52AAA}" srcOrd="0" destOrd="0" parTransId="{64308E28-D64F-4600-8609-8ED82920E51A}" sibTransId="{F75883A9-8667-49A3-8CB1-406B72BE6B68}"/>
    <dgm:cxn modelId="{E482E37A-DA45-4611-8D40-08B6821485A8}" type="presOf" srcId="{85F6A9C2-CA9A-44A2-9D28-2CE738A9D05E}" destId="{EA47CAA3-6427-4F1C-984B-9709CA04E954}" srcOrd="0" destOrd="0" presId="urn:microsoft.com/office/officeart/2005/8/layout/list1"/>
    <dgm:cxn modelId="{325F4D97-CD58-4D83-92BE-1C592DABEBA9}" type="presOf" srcId="{3FD1EA8C-FA07-4429-8BF2-E5106B4427D9}" destId="{E26C0E79-E089-4D4F-9507-B26184A84D07}" srcOrd="1" destOrd="0" presId="urn:microsoft.com/office/officeart/2005/8/layout/list1"/>
    <dgm:cxn modelId="{D80D399D-62BC-45AD-ABDC-9A6D37228702}" type="presOf" srcId="{65846A90-D0BF-4C6D-9846-0106B6EC7418}" destId="{44F36FB4-5F38-4F54-B8E8-ABC54B217429}" srcOrd="1" destOrd="0" presId="urn:microsoft.com/office/officeart/2005/8/layout/list1"/>
    <dgm:cxn modelId="{F30F6AB1-81B7-4E87-8E5B-15F8CB03641E}" type="presOf" srcId="{190F6E69-8EF0-4D6A-B3D9-3B3753C52AAA}" destId="{6F6597B7-12F7-46CC-9EFD-8EEA797BB3D2}" srcOrd="0" destOrd="0" presId="urn:microsoft.com/office/officeart/2005/8/layout/list1"/>
    <dgm:cxn modelId="{76346CB3-4FF2-4E3B-86E1-FA341E931F87}" srcId="{3FD1EA8C-FA07-4429-8BF2-E5106B4427D9}" destId="{D1B8728A-6FAF-46A2-AF8F-65D65094CD50}" srcOrd="2" destOrd="0" parTransId="{7E6C3FF1-A14A-4EDD-9C58-D67527DB5446}" sibTransId="{30AA49B7-B759-4063-85B8-0BC6D779D6F5}"/>
    <dgm:cxn modelId="{5D6227B4-925C-4854-BC68-802ECF3FE1DB}" srcId="{B7EFB28D-65A4-4EBF-B878-4CDB8E1D8F19}" destId="{577EF386-0A89-45CE-9202-39CE1B19A493}" srcOrd="1" destOrd="0" parTransId="{0CFD1A4A-8C81-46FC-BF13-56053E507D2D}" sibTransId="{9511B1F0-597A-4332-9741-A3021CE87DBF}"/>
    <dgm:cxn modelId="{D4068DB5-E99B-4ECE-91B9-A3D9F3687DC0}" type="presOf" srcId="{4DC019F9-E79E-4A16-B559-18FAF285DBCC}" destId="{6F6597B7-12F7-46CC-9EFD-8EEA797BB3D2}" srcOrd="0" destOrd="2" presId="urn:microsoft.com/office/officeart/2005/8/layout/list1"/>
    <dgm:cxn modelId="{5FA470C0-DC86-4D08-A903-4026AE7A0E4B}" srcId="{65846A90-D0BF-4C6D-9846-0106B6EC7418}" destId="{8575918B-CFEF-47E9-A369-7EBB0E1BE7D4}" srcOrd="0" destOrd="0" parTransId="{B830E8CC-CEC7-4A98-B6DE-CEC2731B809E}" sibTransId="{DCC6159E-E792-43AD-B202-29E12DB86188}"/>
    <dgm:cxn modelId="{16FC2BD5-1459-4E62-80F8-64179C34E86C}" type="presOf" srcId="{B7EFB28D-65A4-4EBF-B878-4CDB8E1D8F19}" destId="{93EA05A7-8062-4D35-AAF5-B4A622D5DD40}" srcOrd="0" destOrd="0" presId="urn:microsoft.com/office/officeart/2005/8/layout/list1"/>
    <dgm:cxn modelId="{AF7BE4E9-BC93-47F7-86E8-850ED68BA65B}" srcId="{B7EFB28D-65A4-4EBF-B878-4CDB8E1D8F19}" destId="{65846A90-D0BF-4C6D-9846-0106B6EC7418}" srcOrd="2" destOrd="0" parTransId="{D2A4847F-874A-4C8D-8702-8F9F9D64F429}" sibTransId="{C9FD9152-FD4D-41E6-9F94-02A4159623A4}"/>
    <dgm:cxn modelId="{765E0DEC-D90F-4540-840B-493C6B04E629}" type="presOf" srcId="{577EF386-0A89-45CE-9202-39CE1B19A493}" destId="{110C54CD-DC13-4C07-8A1E-D0866D557A36}" srcOrd="1" destOrd="0" presId="urn:microsoft.com/office/officeart/2005/8/layout/list1"/>
    <dgm:cxn modelId="{6CA213F8-99EC-416C-BB76-74C064BF16E4}" type="presOf" srcId="{8575918B-CFEF-47E9-A369-7EBB0E1BE7D4}" destId="{4538FA8A-EE9B-429B-B7DC-D7E1C6A0362E}" srcOrd="0" destOrd="0" presId="urn:microsoft.com/office/officeart/2005/8/layout/list1"/>
    <dgm:cxn modelId="{035DBF68-3401-4DED-8FB2-6885EDB93E0B}" type="presParOf" srcId="{93EA05A7-8062-4D35-AAF5-B4A622D5DD40}" destId="{1FC57459-ED3A-4145-8E83-E57A89510C29}" srcOrd="0" destOrd="0" presId="urn:microsoft.com/office/officeart/2005/8/layout/list1"/>
    <dgm:cxn modelId="{D2D00144-643E-4400-B30B-97B6498F4155}" type="presParOf" srcId="{1FC57459-ED3A-4145-8E83-E57A89510C29}" destId="{7204C153-7C5F-45F1-AE1B-45F33BE51300}" srcOrd="0" destOrd="0" presId="urn:microsoft.com/office/officeart/2005/8/layout/list1"/>
    <dgm:cxn modelId="{162C4820-77AE-4E84-ACAF-BB173EEA73CA}" type="presParOf" srcId="{1FC57459-ED3A-4145-8E83-E57A89510C29}" destId="{E26C0E79-E089-4D4F-9507-B26184A84D07}" srcOrd="1" destOrd="0" presId="urn:microsoft.com/office/officeart/2005/8/layout/list1"/>
    <dgm:cxn modelId="{EF9E2CDD-8AB3-4E58-8EEE-D1E3C2BBE0B0}" type="presParOf" srcId="{93EA05A7-8062-4D35-AAF5-B4A622D5DD40}" destId="{FA9DAFC4-B669-4853-B10D-A73BA0753FDE}" srcOrd="1" destOrd="0" presId="urn:microsoft.com/office/officeart/2005/8/layout/list1"/>
    <dgm:cxn modelId="{EE26DB04-B591-4960-908D-2ACBC6550525}" type="presParOf" srcId="{93EA05A7-8062-4D35-AAF5-B4A622D5DD40}" destId="{EA47CAA3-6427-4F1C-984B-9709CA04E954}" srcOrd="2" destOrd="0" presId="urn:microsoft.com/office/officeart/2005/8/layout/list1"/>
    <dgm:cxn modelId="{6E0C4670-835F-4C00-BF78-FE0A361A055A}" type="presParOf" srcId="{93EA05A7-8062-4D35-AAF5-B4A622D5DD40}" destId="{720D4636-533F-4787-832E-62534A2865BD}" srcOrd="3" destOrd="0" presId="urn:microsoft.com/office/officeart/2005/8/layout/list1"/>
    <dgm:cxn modelId="{861157F5-F732-400B-8079-F767258B6E10}" type="presParOf" srcId="{93EA05A7-8062-4D35-AAF5-B4A622D5DD40}" destId="{51DBD28F-97B3-4EF4-9617-DB5A6F9FDE5F}" srcOrd="4" destOrd="0" presId="urn:microsoft.com/office/officeart/2005/8/layout/list1"/>
    <dgm:cxn modelId="{3C8E0907-0583-4138-B15A-9FA3B03D4002}" type="presParOf" srcId="{51DBD28F-97B3-4EF4-9617-DB5A6F9FDE5F}" destId="{5F3D6AD0-A466-4F1E-813F-7EDC5CB56DC7}" srcOrd="0" destOrd="0" presId="urn:microsoft.com/office/officeart/2005/8/layout/list1"/>
    <dgm:cxn modelId="{C6CE31FB-1EC9-47EE-B647-591AB4EE27CC}" type="presParOf" srcId="{51DBD28F-97B3-4EF4-9617-DB5A6F9FDE5F}" destId="{110C54CD-DC13-4C07-8A1E-D0866D557A36}" srcOrd="1" destOrd="0" presId="urn:microsoft.com/office/officeart/2005/8/layout/list1"/>
    <dgm:cxn modelId="{256AC7F9-BF42-46D6-8999-E43466CC9575}" type="presParOf" srcId="{93EA05A7-8062-4D35-AAF5-B4A622D5DD40}" destId="{5702FEA6-480A-4E79-8959-46965CF984CC}" srcOrd="5" destOrd="0" presId="urn:microsoft.com/office/officeart/2005/8/layout/list1"/>
    <dgm:cxn modelId="{298827BF-3674-40E2-B70C-CBDAEBBBF9E8}" type="presParOf" srcId="{93EA05A7-8062-4D35-AAF5-B4A622D5DD40}" destId="{6F6597B7-12F7-46CC-9EFD-8EEA797BB3D2}" srcOrd="6" destOrd="0" presId="urn:microsoft.com/office/officeart/2005/8/layout/list1"/>
    <dgm:cxn modelId="{4EB7B65C-9C56-4816-881F-18FACAB1DFCE}" type="presParOf" srcId="{93EA05A7-8062-4D35-AAF5-B4A622D5DD40}" destId="{A2D69AAE-A77B-4123-AAC6-D0A0CDDC1374}" srcOrd="7" destOrd="0" presId="urn:microsoft.com/office/officeart/2005/8/layout/list1"/>
    <dgm:cxn modelId="{541025EE-9287-4C84-9B20-5A11F61B0995}" type="presParOf" srcId="{93EA05A7-8062-4D35-AAF5-B4A622D5DD40}" destId="{EA517049-4F4D-4F82-B00C-1460E54B77E1}" srcOrd="8" destOrd="0" presId="urn:microsoft.com/office/officeart/2005/8/layout/list1"/>
    <dgm:cxn modelId="{861FB7A5-F712-4F89-B73E-05ED7FB4A741}" type="presParOf" srcId="{EA517049-4F4D-4F82-B00C-1460E54B77E1}" destId="{F46CAEC1-40DA-4356-9D79-81ECB4257F38}" srcOrd="0" destOrd="0" presId="urn:microsoft.com/office/officeart/2005/8/layout/list1"/>
    <dgm:cxn modelId="{AA64E857-441D-4B23-8C20-FD6A40F3EB9C}" type="presParOf" srcId="{EA517049-4F4D-4F82-B00C-1460E54B77E1}" destId="{44F36FB4-5F38-4F54-B8E8-ABC54B217429}" srcOrd="1" destOrd="0" presId="urn:microsoft.com/office/officeart/2005/8/layout/list1"/>
    <dgm:cxn modelId="{E24E7746-73A4-4BE4-82C0-C6D7F8AABED5}" type="presParOf" srcId="{93EA05A7-8062-4D35-AAF5-B4A622D5DD40}" destId="{D35ADC54-97C9-45AB-B219-31C5A367B12B}" srcOrd="9" destOrd="0" presId="urn:microsoft.com/office/officeart/2005/8/layout/list1"/>
    <dgm:cxn modelId="{89B780FD-E5D9-4710-8421-E1849DCE1A5C}" type="presParOf" srcId="{93EA05A7-8062-4D35-AAF5-B4A622D5DD40}" destId="{4538FA8A-EE9B-429B-B7DC-D7E1C6A0362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55075-BFFC-4CDD-AA07-A61D67972155}">
      <dsp:nvSpPr>
        <dsp:cNvPr id="0" name=""/>
        <dsp:cNvSpPr/>
      </dsp:nvSpPr>
      <dsp:spPr>
        <a:xfrm>
          <a:off x="0" y="2378"/>
          <a:ext cx="6571413" cy="120524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91C5B6-ADD2-4286-9C3B-BEDCADCFD8E5}">
      <dsp:nvSpPr>
        <dsp:cNvPr id="0" name=""/>
        <dsp:cNvSpPr/>
      </dsp:nvSpPr>
      <dsp:spPr>
        <a:xfrm>
          <a:off x="364587" y="273558"/>
          <a:ext cx="662886" cy="662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DE629E-4A0F-41D7-855B-E065347474B6}">
      <dsp:nvSpPr>
        <dsp:cNvPr id="0" name=""/>
        <dsp:cNvSpPr/>
      </dsp:nvSpPr>
      <dsp:spPr>
        <a:xfrm>
          <a:off x="1392061" y="2378"/>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977900">
            <a:lnSpc>
              <a:spcPct val="100000"/>
            </a:lnSpc>
            <a:spcBef>
              <a:spcPct val="0"/>
            </a:spcBef>
            <a:spcAft>
              <a:spcPct val="35000"/>
            </a:spcAft>
            <a:buNone/>
          </a:pPr>
          <a:r>
            <a:rPr lang="en-US" sz="2200" kern="1200"/>
            <a:t>Networks exist so that data may be sent from one place to another</a:t>
          </a:r>
          <a:r>
            <a:rPr lang="en-US" sz="2200" i="1" kern="1200"/>
            <a:t>.</a:t>
          </a:r>
          <a:endParaRPr lang="en-US" sz="2200" kern="1200"/>
        </a:p>
      </dsp:txBody>
      <dsp:txXfrm>
        <a:off x="1392061" y="2378"/>
        <a:ext cx="5179351" cy="1205248"/>
      </dsp:txXfrm>
    </dsp:sp>
    <dsp:sp modelId="{E68FF7F2-0663-4544-85C1-ABD5E87C928B}">
      <dsp:nvSpPr>
        <dsp:cNvPr id="0" name=""/>
        <dsp:cNvSpPr/>
      </dsp:nvSpPr>
      <dsp:spPr>
        <a:xfrm>
          <a:off x="0" y="1508938"/>
          <a:ext cx="6571413" cy="120524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BE5B8-4A47-43C0-B9C7-5EE1567320C9}">
      <dsp:nvSpPr>
        <dsp:cNvPr id="0" name=""/>
        <dsp:cNvSpPr/>
      </dsp:nvSpPr>
      <dsp:spPr>
        <a:xfrm>
          <a:off x="364587" y="1780119"/>
          <a:ext cx="662886" cy="662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C2E9CA-C951-4EB0-ACEE-0AECA7C374E0}">
      <dsp:nvSpPr>
        <dsp:cNvPr id="0" name=""/>
        <dsp:cNvSpPr/>
      </dsp:nvSpPr>
      <dsp:spPr>
        <a:xfrm>
          <a:off x="1392061" y="1508938"/>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977900">
            <a:lnSpc>
              <a:spcPct val="100000"/>
            </a:lnSpc>
            <a:spcBef>
              <a:spcPct val="0"/>
            </a:spcBef>
            <a:spcAft>
              <a:spcPct val="35000"/>
            </a:spcAft>
            <a:buNone/>
          </a:pPr>
          <a:r>
            <a:rPr lang="en-US" sz="2200" kern="1200"/>
            <a:t>Telecommunication network that allows computers to exchange data.</a:t>
          </a:r>
        </a:p>
      </dsp:txBody>
      <dsp:txXfrm>
        <a:off x="1392061" y="1508938"/>
        <a:ext cx="5179351" cy="1205248"/>
      </dsp:txXfrm>
    </dsp:sp>
    <dsp:sp modelId="{F7EAC439-E8D8-444C-A47F-EEEE1FD955F6}">
      <dsp:nvSpPr>
        <dsp:cNvPr id="0" name=""/>
        <dsp:cNvSpPr/>
      </dsp:nvSpPr>
      <dsp:spPr>
        <a:xfrm>
          <a:off x="0" y="3015499"/>
          <a:ext cx="6571413" cy="120524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15C50-626F-47EB-BFD0-7AD8E3FD0334}">
      <dsp:nvSpPr>
        <dsp:cNvPr id="0" name=""/>
        <dsp:cNvSpPr/>
      </dsp:nvSpPr>
      <dsp:spPr>
        <a:xfrm>
          <a:off x="364587" y="3286679"/>
          <a:ext cx="662886" cy="662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AA5FC5-054F-4263-9968-1BC12EE29961}">
      <dsp:nvSpPr>
        <dsp:cNvPr id="0" name=""/>
        <dsp:cNvSpPr/>
      </dsp:nvSpPr>
      <dsp:spPr>
        <a:xfrm>
          <a:off x="1392061" y="3015499"/>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977900">
            <a:lnSpc>
              <a:spcPct val="100000"/>
            </a:lnSpc>
            <a:spcBef>
              <a:spcPct val="0"/>
            </a:spcBef>
            <a:spcAft>
              <a:spcPct val="35000"/>
            </a:spcAft>
            <a:buNone/>
          </a:pPr>
          <a:r>
            <a:rPr lang="en-US" sz="2200" kern="1200"/>
            <a:t>Connection between the exchanging devices can be wired or wireless.</a:t>
          </a:r>
        </a:p>
      </dsp:txBody>
      <dsp:txXfrm>
        <a:off x="1392061" y="3015499"/>
        <a:ext cx="5179351" cy="1205248"/>
      </dsp:txXfrm>
    </dsp:sp>
    <dsp:sp modelId="{DC94607B-5A5A-47EA-B941-0CB5AC3DE744}">
      <dsp:nvSpPr>
        <dsp:cNvPr id="0" name=""/>
        <dsp:cNvSpPr/>
      </dsp:nvSpPr>
      <dsp:spPr>
        <a:xfrm>
          <a:off x="0" y="4522059"/>
          <a:ext cx="6571413" cy="120524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6A3F3-60CC-4EA9-96F7-C756475A0B85}">
      <dsp:nvSpPr>
        <dsp:cNvPr id="0" name=""/>
        <dsp:cNvSpPr/>
      </dsp:nvSpPr>
      <dsp:spPr>
        <a:xfrm>
          <a:off x="364587" y="4793240"/>
          <a:ext cx="662886" cy="6628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9A535C-EAEB-4674-A2BD-2FDC01113385}">
      <dsp:nvSpPr>
        <dsp:cNvPr id="0" name=""/>
        <dsp:cNvSpPr/>
      </dsp:nvSpPr>
      <dsp:spPr>
        <a:xfrm>
          <a:off x="1392061" y="4522059"/>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977900">
            <a:lnSpc>
              <a:spcPct val="100000"/>
            </a:lnSpc>
            <a:spcBef>
              <a:spcPct val="0"/>
            </a:spcBef>
            <a:spcAft>
              <a:spcPct val="35000"/>
            </a:spcAft>
            <a:buNone/>
          </a:pPr>
          <a:r>
            <a:rPr lang="en-US" sz="2200" kern="1200"/>
            <a:t>Best known Computer network is Internet.</a:t>
          </a:r>
        </a:p>
      </dsp:txBody>
      <dsp:txXfrm>
        <a:off x="1392061" y="4522059"/>
        <a:ext cx="5179351" cy="1205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D9433-D2B3-457C-B39F-41F319CC6401}">
      <dsp:nvSpPr>
        <dsp:cNvPr id="0" name=""/>
        <dsp:cNvSpPr/>
      </dsp:nvSpPr>
      <dsp:spPr>
        <a:xfrm>
          <a:off x="1963800" y="71817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FA901-5AA5-4960-9A95-D0D2A358454C}">
      <dsp:nvSpPr>
        <dsp:cNvPr id="0" name=""/>
        <dsp:cNvSpPr/>
      </dsp:nvSpPr>
      <dsp:spPr>
        <a:xfrm>
          <a:off x="559800" y="2399736"/>
          <a:ext cx="4320000" cy="68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dirty="0"/>
            <a:t>When we communicate we share information</a:t>
          </a:r>
        </a:p>
      </dsp:txBody>
      <dsp:txXfrm>
        <a:off x="559800" y="2399736"/>
        <a:ext cx="4320000" cy="688500"/>
      </dsp:txXfrm>
    </dsp:sp>
    <dsp:sp modelId="{AC6054F8-2EEF-4159-9E74-470DCBF4E7A6}">
      <dsp:nvSpPr>
        <dsp:cNvPr id="0" name=""/>
        <dsp:cNvSpPr/>
      </dsp:nvSpPr>
      <dsp:spPr>
        <a:xfrm>
          <a:off x="559800" y="3167104"/>
          <a:ext cx="4320000" cy="149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Local Communication, if Face to Face</a:t>
          </a:r>
        </a:p>
        <a:p>
          <a:pPr marL="0" lvl="0" indent="0" algn="ctr" defTabSz="1066800">
            <a:lnSpc>
              <a:spcPct val="90000"/>
            </a:lnSpc>
            <a:spcBef>
              <a:spcPct val="0"/>
            </a:spcBef>
            <a:spcAft>
              <a:spcPct val="35000"/>
            </a:spcAft>
            <a:buNone/>
          </a:pPr>
          <a:r>
            <a:rPr lang="en-US" sz="2400" kern="1200" dirty="0"/>
            <a:t>Remote (</a:t>
          </a:r>
          <a:r>
            <a:rPr lang="en-US" sz="2400" i="1" kern="1200" dirty="0"/>
            <a:t>tele</a:t>
          </a:r>
          <a:r>
            <a:rPr lang="en-US" sz="2400" kern="1200" dirty="0"/>
            <a:t>), if through Telephone, Telex, television </a:t>
          </a:r>
          <a:r>
            <a:rPr lang="en-US" sz="2400" kern="1200" dirty="0" err="1"/>
            <a:t>etc</a:t>
          </a:r>
          <a:endParaRPr lang="en-US" sz="2400" kern="1200" dirty="0"/>
        </a:p>
      </dsp:txBody>
      <dsp:txXfrm>
        <a:off x="559800" y="3167104"/>
        <a:ext cx="4320000" cy="1494443"/>
      </dsp:txXfrm>
    </dsp:sp>
    <dsp:sp modelId="{69159276-952B-418A-B3E0-6F68C8859FDE}">
      <dsp:nvSpPr>
        <dsp:cNvPr id="0" name=""/>
        <dsp:cNvSpPr/>
      </dsp:nvSpPr>
      <dsp:spPr>
        <a:xfrm>
          <a:off x="7039800" y="71817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C4730-25C6-45A3-89C0-A2B80F9B94F4}">
      <dsp:nvSpPr>
        <dsp:cNvPr id="0" name=""/>
        <dsp:cNvSpPr/>
      </dsp:nvSpPr>
      <dsp:spPr>
        <a:xfrm>
          <a:off x="5635800" y="2399736"/>
          <a:ext cx="4320000" cy="68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Data</a:t>
          </a:r>
        </a:p>
      </dsp:txBody>
      <dsp:txXfrm>
        <a:off x="5635800" y="2399736"/>
        <a:ext cx="4320000" cy="688500"/>
      </dsp:txXfrm>
    </dsp:sp>
    <dsp:sp modelId="{5C0EF561-3FAA-41AD-99B9-4236DCEA4FEE}">
      <dsp:nvSpPr>
        <dsp:cNvPr id="0" name=""/>
        <dsp:cNvSpPr/>
      </dsp:nvSpPr>
      <dsp:spPr>
        <a:xfrm>
          <a:off x="5635800" y="3167104"/>
          <a:ext cx="4320000" cy="1494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t>Information presented in any form that is agreed upon by communicating parties.</a:t>
          </a:r>
        </a:p>
        <a:p>
          <a:pPr marL="228600" lvl="1" indent="-228600" algn="l" defTabSz="1066800">
            <a:lnSpc>
              <a:spcPct val="90000"/>
            </a:lnSpc>
            <a:spcBef>
              <a:spcPct val="0"/>
            </a:spcBef>
            <a:spcAft>
              <a:spcPct val="15000"/>
            </a:spcAft>
            <a:buChar char="•"/>
          </a:pPr>
          <a:r>
            <a:rPr lang="en-US" sz="2400" kern="1200" dirty="0"/>
            <a:t>Text, Image, Video, Audio</a:t>
          </a:r>
        </a:p>
      </dsp:txBody>
      <dsp:txXfrm>
        <a:off x="5635800" y="3167104"/>
        <a:ext cx="4320000" cy="1494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EE38-0C60-4071-9147-7699589E22B2}">
      <dsp:nvSpPr>
        <dsp:cNvPr id="0" name=""/>
        <dsp:cNvSpPr/>
      </dsp:nvSpPr>
      <dsp:spPr>
        <a:xfrm>
          <a:off x="0" y="283621"/>
          <a:ext cx="10515600" cy="98338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Five basic Components of data communication</a:t>
          </a:r>
        </a:p>
      </dsp:txBody>
      <dsp:txXfrm>
        <a:off x="48005" y="331626"/>
        <a:ext cx="10419590" cy="887374"/>
      </dsp:txXfrm>
    </dsp:sp>
    <dsp:sp modelId="{4E8EA8B5-6FDC-4473-A309-E718467F88BA}">
      <dsp:nvSpPr>
        <dsp:cNvPr id="0" name=""/>
        <dsp:cNvSpPr/>
      </dsp:nvSpPr>
      <dsp:spPr>
        <a:xfrm>
          <a:off x="0" y="1267006"/>
          <a:ext cx="10515600" cy="2800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Message </a:t>
          </a:r>
        </a:p>
        <a:p>
          <a:pPr marL="285750" lvl="1" indent="-285750" algn="l" defTabSz="1422400">
            <a:lnSpc>
              <a:spcPct val="90000"/>
            </a:lnSpc>
            <a:spcBef>
              <a:spcPct val="0"/>
            </a:spcBef>
            <a:spcAft>
              <a:spcPct val="20000"/>
            </a:spcAft>
            <a:buChar char="•"/>
          </a:pPr>
          <a:r>
            <a:rPr lang="en-US" sz="3200" kern="1200"/>
            <a:t>Sender</a:t>
          </a:r>
        </a:p>
        <a:p>
          <a:pPr marL="285750" lvl="1" indent="-285750" algn="l" defTabSz="1422400">
            <a:lnSpc>
              <a:spcPct val="90000"/>
            </a:lnSpc>
            <a:spcBef>
              <a:spcPct val="0"/>
            </a:spcBef>
            <a:spcAft>
              <a:spcPct val="20000"/>
            </a:spcAft>
            <a:buChar char="•"/>
          </a:pPr>
          <a:r>
            <a:rPr lang="en-US" sz="3200" kern="1200"/>
            <a:t>Reciever</a:t>
          </a:r>
        </a:p>
        <a:p>
          <a:pPr marL="285750" lvl="1" indent="-285750" algn="l" defTabSz="1422400">
            <a:lnSpc>
              <a:spcPct val="90000"/>
            </a:lnSpc>
            <a:spcBef>
              <a:spcPct val="0"/>
            </a:spcBef>
            <a:spcAft>
              <a:spcPct val="20000"/>
            </a:spcAft>
            <a:buChar char="•"/>
          </a:pPr>
          <a:r>
            <a:rPr lang="en-US" sz="3200" kern="1200"/>
            <a:t>Transmission medium </a:t>
          </a:r>
        </a:p>
        <a:p>
          <a:pPr marL="285750" lvl="1" indent="-285750" algn="l" defTabSz="1422400">
            <a:lnSpc>
              <a:spcPct val="90000"/>
            </a:lnSpc>
            <a:spcBef>
              <a:spcPct val="0"/>
            </a:spcBef>
            <a:spcAft>
              <a:spcPct val="20000"/>
            </a:spcAft>
            <a:buChar char="•"/>
          </a:pPr>
          <a:r>
            <a:rPr lang="en-US" sz="3200" kern="1200"/>
            <a:t>Protocol</a:t>
          </a:r>
        </a:p>
      </dsp:txBody>
      <dsp:txXfrm>
        <a:off x="0" y="1267006"/>
        <a:ext cx="10515600" cy="2800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0F131-0ECC-4082-8A16-852429372233}">
      <dsp:nvSpPr>
        <dsp:cNvPr id="0" name=""/>
        <dsp:cNvSpPr/>
      </dsp:nvSpPr>
      <dsp:spPr>
        <a:xfrm>
          <a:off x="0" y="411893"/>
          <a:ext cx="6571413" cy="16663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479044" rIns="510015"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Generates data to be transmitted</a:t>
          </a:r>
        </a:p>
        <a:p>
          <a:pPr marL="457200" lvl="2" indent="-228600" algn="l" defTabSz="1022350">
            <a:lnSpc>
              <a:spcPct val="90000"/>
            </a:lnSpc>
            <a:spcBef>
              <a:spcPct val="0"/>
            </a:spcBef>
            <a:spcAft>
              <a:spcPct val="15000"/>
            </a:spcAft>
            <a:buChar char="•"/>
          </a:pPr>
          <a:r>
            <a:rPr lang="en-US" sz="2300" kern="1200"/>
            <a:t>Telephone, Mic, Computer, Web Cam, Scanner, Digital Camera</a:t>
          </a:r>
        </a:p>
      </dsp:txBody>
      <dsp:txXfrm>
        <a:off x="0" y="411893"/>
        <a:ext cx="6571413" cy="1666350"/>
      </dsp:txXfrm>
    </dsp:sp>
    <dsp:sp modelId="{F08D861F-E995-408A-8648-21216FA74B65}">
      <dsp:nvSpPr>
        <dsp:cNvPr id="0" name=""/>
        <dsp:cNvSpPr/>
      </dsp:nvSpPr>
      <dsp:spPr>
        <a:xfrm>
          <a:off x="328570" y="72413"/>
          <a:ext cx="4599989"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1022350">
            <a:lnSpc>
              <a:spcPct val="90000"/>
            </a:lnSpc>
            <a:spcBef>
              <a:spcPct val="0"/>
            </a:spcBef>
            <a:spcAft>
              <a:spcPct val="35000"/>
            </a:spcAft>
            <a:buNone/>
          </a:pPr>
          <a:r>
            <a:rPr lang="en-US" sz="2300" kern="1200"/>
            <a:t>Source</a:t>
          </a:r>
        </a:p>
      </dsp:txBody>
      <dsp:txXfrm>
        <a:off x="361714" y="105557"/>
        <a:ext cx="4533701" cy="612672"/>
      </dsp:txXfrm>
    </dsp:sp>
    <dsp:sp modelId="{CBF3704A-6D5F-48BA-83FF-180C3C4607E1}">
      <dsp:nvSpPr>
        <dsp:cNvPr id="0" name=""/>
        <dsp:cNvSpPr/>
      </dsp:nvSpPr>
      <dsp:spPr>
        <a:xfrm>
          <a:off x="0" y="2541923"/>
          <a:ext cx="6571413" cy="3115349"/>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479044" rIns="510015"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Data produced can not be transmitted directly</a:t>
          </a:r>
        </a:p>
        <a:p>
          <a:pPr marL="228600" lvl="1" indent="-228600" algn="l" defTabSz="1022350">
            <a:lnSpc>
              <a:spcPct val="90000"/>
            </a:lnSpc>
            <a:spcBef>
              <a:spcPct val="0"/>
            </a:spcBef>
            <a:spcAft>
              <a:spcPct val="15000"/>
            </a:spcAft>
            <a:buChar char="•"/>
          </a:pPr>
          <a:r>
            <a:rPr lang="en-US" sz="2300" kern="1200"/>
            <a:t>Data should be converted to signals</a:t>
          </a:r>
        </a:p>
        <a:p>
          <a:pPr marL="228600" lvl="1" indent="-228600" algn="l" defTabSz="1022350">
            <a:lnSpc>
              <a:spcPct val="90000"/>
            </a:lnSpc>
            <a:spcBef>
              <a:spcPct val="0"/>
            </a:spcBef>
            <a:spcAft>
              <a:spcPct val="15000"/>
            </a:spcAft>
            <a:buChar char="•"/>
          </a:pPr>
          <a:r>
            <a:rPr lang="en-US" sz="2300" kern="1200"/>
            <a:t>Transmitter converts data into transmittable signals</a:t>
          </a:r>
        </a:p>
        <a:p>
          <a:pPr marL="457200" lvl="2" indent="-228600" algn="l" defTabSz="1022350">
            <a:lnSpc>
              <a:spcPct val="90000"/>
            </a:lnSpc>
            <a:spcBef>
              <a:spcPct val="0"/>
            </a:spcBef>
            <a:spcAft>
              <a:spcPct val="15000"/>
            </a:spcAft>
            <a:buChar char="•"/>
          </a:pPr>
          <a:r>
            <a:rPr lang="en-US" sz="2300" kern="1200" dirty="0">
              <a:solidFill>
                <a:srgbClr val="FF0000"/>
              </a:solidFill>
            </a:rPr>
            <a:t>Mod</a:t>
          </a:r>
          <a:r>
            <a:rPr lang="en-US" sz="2300" kern="1200" dirty="0"/>
            <a:t>em converts Data Bits into Signals</a:t>
          </a:r>
        </a:p>
        <a:p>
          <a:pPr marL="685800" lvl="3" indent="-228600" algn="l" defTabSz="1022350">
            <a:lnSpc>
              <a:spcPct val="90000"/>
            </a:lnSpc>
            <a:spcBef>
              <a:spcPct val="0"/>
            </a:spcBef>
            <a:spcAft>
              <a:spcPct val="15000"/>
            </a:spcAft>
            <a:buChar char="•"/>
          </a:pPr>
          <a:r>
            <a:rPr lang="en-US" sz="2300" kern="1200" dirty="0"/>
            <a:t>Modulation</a:t>
          </a:r>
        </a:p>
      </dsp:txBody>
      <dsp:txXfrm>
        <a:off x="0" y="2541923"/>
        <a:ext cx="6571413" cy="3115349"/>
      </dsp:txXfrm>
    </dsp:sp>
    <dsp:sp modelId="{398642DB-8BB7-40A7-81D1-CB6BBB9AC8D0}">
      <dsp:nvSpPr>
        <dsp:cNvPr id="0" name=""/>
        <dsp:cNvSpPr/>
      </dsp:nvSpPr>
      <dsp:spPr>
        <a:xfrm>
          <a:off x="328570" y="2202443"/>
          <a:ext cx="4599989"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1022350">
            <a:lnSpc>
              <a:spcPct val="90000"/>
            </a:lnSpc>
            <a:spcBef>
              <a:spcPct val="0"/>
            </a:spcBef>
            <a:spcAft>
              <a:spcPct val="35000"/>
            </a:spcAft>
            <a:buNone/>
          </a:pPr>
          <a:r>
            <a:rPr lang="en-US" sz="2300" kern="1200"/>
            <a:t>Transmitter</a:t>
          </a:r>
        </a:p>
      </dsp:txBody>
      <dsp:txXfrm>
        <a:off x="361714" y="2235587"/>
        <a:ext cx="4533701"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CAA3-6427-4F1C-984B-9709CA04E954}">
      <dsp:nvSpPr>
        <dsp:cNvPr id="0" name=""/>
        <dsp:cNvSpPr/>
      </dsp:nvSpPr>
      <dsp:spPr>
        <a:xfrm>
          <a:off x="0" y="413512"/>
          <a:ext cx="6571413" cy="18852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437388" rIns="51001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It carries data from one party (sender) to another (receiver)</a:t>
          </a:r>
        </a:p>
        <a:p>
          <a:pPr marL="228600" lvl="1" indent="-228600" algn="l" defTabSz="933450">
            <a:lnSpc>
              <a:spcPct val="90000"/>
            </a:lnSpc>
            <a:spcBef>
              <a:spcPct val="0"/>
            </a:spcBef>
            <a:spcAft>
              <a:spcPct val="15000"/>
            </a:spcAft>
            <a:buChar char="•"/>
          </a:pPr>
          <a:r>
            <a:rPr lang="en-US" sz="2100" kern="1200"/>
            <a:t>Can be Wired / Wireless medium</a:t>
          </a:r>
        </a:p>
        <a:p>
          <a:pPr marL="228600" lvl="1" indent="-228600" algn="l" defTabSz="933450">
            <a:lnSpc>
              <a:spcPct val="90000"/>
            </a:lnSpc>
            <a:spcBef>
              <a:spcPct val="0"/>
            </a:spcBef>
            <a:spcAft>
              <a:spcPct val="15000"/>
            </a:spcAft>
            <a:buChar char="•"/>
          </a:pPr>
          <a:r>
            <a:rPr lang="en-US" sz="2100" kern="1200"/>
            <a:t>Can be complex network like Internet</a:t>
          </a:r>
        </a:p>
      </dsp:txBody>
      <dsp:txXfrm>
        <a:off x="0" y="413512"/>
        <a:ext cx="6571413" cy="1885275"/>
      </dsp:txXfrm>
    </dsp:sp>
    <dsp:sp modelId="{E26C0E79-E089-4D4F-9507-B26184A84D07}">
      <dsp:nvSpPr>
        <dsp:cNvPr id="0" name=""/>
        <dsp:cNvSpPr/>
      </dsp:nvSpPr>
      <dsp:spPr>
        <a:xfrm>
          <a:off x="328570" y="103552"/>
          <a:ext cx="4599989"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933450">
            <a:lnSpc>
              <a:spcPct val="90000"/>
            </a:lnSpc>
            <a:spcBef>
              <a:spcPct val="0"/>
            </a:spcBef>
            <a:spcAft>
              <a:spcPct val="35000"/>
            </a:spcAft>
            <a:buNone/>
          </a:pPr>
          <a:r>
            <a:rPr lang="en-US" sz="2100" kern="1200"/>
            <a:t>Transmission System</a:t>
          </a:r>
        </a:p>
      </dsp:txBody>
      <dsp:txXfrm>
        <a:off x="358832" y="133814"/>
        <a:ext cx="4539465" cy="559396"/>
      </dsp:txXfrm>
    </dsp:sp>
    <dsp:sp modelId="{6F6597B7-12F7-46CC-9EFD-8EEA797BB3D2}">
      <dsp:nvSpPr>
        <dsp:cNvPr id="0" name=""/>
        <dsp:cNvSpPr/>
      </dsp:nvSpPr>
      <dsp:spPr>
        <a:xfrm>
          <a:off x="0" y="2722147"/>
          <a:ext cx="6571413" cy="15876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437388" rIns="51001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It receives signal</a:t>
          </a:r>
        </a:p>
        <a:p>
          <a:pPr marL="228600" lvl="1" indent="-228600" algn="l" defTabSz="933450">
            <a:lnSpc>
              <a:spcPct val="90000"/>
            </a:lnSpc>
            <a:spcBef>
              <a:spcPct val="0"/>
            </a:spcBef>
            <a:spcAft>
              <a:spcPct val="15000"/>
            </a:spcAft>
            <a:buChar char="•"/>
          </a:pPr>
          <a:r>
            <a:rPr lang="en-US" sz="2100" kern="1200"/>
            <a:t>Converts received signal into data (bits)</a:t>
          </a:r>
        </a:p>
        <a:p>
          <a:pPr marL="457200" lvl="2" indent="-228600" algn="l" defTabSz="933450">
            <a:lnSpc>
              <a:spcPct val="90000"/>
            </a:lnSpc>
            <a:spcBef>
              <a:spcPct val="0"/>
            </a:spcBef>
            <a:spcAft>
              <a:spcPct val="15000"/>
            </a:spcAft>
            <a:buChar char="•"/>
          </a:pPr>
          <a:r>
            <a:rPr lang="en-US" sz="2100" kern="1200" dirty="0"/>
            <a:t>Mo</a:t>
          </a:r>
          <a:r>
            <a:rPr lang="en-US" sz="2100" kern="1200" dirty="0">
              <a:solidFill>
                <a:srgbClr val="FF0000"/>
              </a:solidFill>
            </a:rPr>
            <a:t>dem</a:t>
          </a:r>
          <a:r>
            <a:rPr lang="en-US" sz="2100" kern="1200" dirty="0"/>
            <a:t> (demodulation)</a:t>
          </a:r>
        </a:p>
      </dsp:txBody>
      <dsp:txXfrm>
        <a:off x="0" y="2722147"/>
        <a:ext cx="6571413" cy="1587600"/>
      </dsp:txXfrm>
    </dsp:sp>
    <dsp:sp modelId="{110C54CD-DC13-4C07-8A1E-D0866D557A36}">
      <dsp:nvSpPr>
        <dsp:cNvPr id="0" name=""/>
        <dsp:cNvSpPr/>
      </dsp:nvSpPr>
      <dsp:spPr>
        <a:xfrm>
          <a:off x="328570" y="2412187"/>
          <a:ext cx="4599989" cy="6199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933450">
            <a:lnSpc>
              <a:spcPct val="90000"/>
            </a:lnSpc>
            <a:spcBef>
              <a:spcPct val="0"/>
            </a:spcBef>
            <a:spcAft>
              <a:spcPct val="35000"/>
            </a:spcAft>
            <a:buNone/>
          </a:pPr>
          <a:r>
            <a:rPr lang="en-US" sz="2100" kern="1200"/>
            <a:t>Receiver</a:t>
          </a:r>
        </a:p>
      </dsp:txBody>
      <dsp:txXfrm>
        <a:off x="358832" y="2442449"/>
        <a:ext cx="4539465" cy="559396"/>
      </dsp:txXfrm>
    </dsp:sp>
    <dsp:sp modelId="{4538FA8A-EE9B-429B-B7DC-D7E1C6A0362E}">
      <dsp:nvSpPr>
        <dsp:cNvPr id="0" name=""/>
        <dsp:cNvSpPr/>
      </dsp:nvSpPr>
      <dsp:spPr>
        <a:xfrm>
          <a:off x="0" y="4733108"/>
          <a:ext cx="6571413" cy="893025"/>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015" tIns="437388" rIns="51001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Takes incoming data from receiver.</a:t>
          </a:r>
        </a:p>
      </dsp:txBody>
      <dsp:txXfrm>
        <a:off x="0" y="4733108"/>
        <a:ext cx="6571413" cy="893025"/>
      </dsp:txXfrm>
    </dsp:sp>
    <dsp:sp modelId="{44F36FB4-5F38-4F54-B8E8-ABC54B217429}">
      <dsp:nvSpPr>
        <dsp:cNvPr id="0" name=""/>
        <dsp:cNvSpPr/>
      </dsp:nvSpPr>
      <dsp:spPr>
        <a:xfrm>
          <a:off x="328570" y="4423148"/>
          <a:ext cx="4599989" cy="6199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869" tIns="0" rIns="173869" bIns="0" numCol="1" spcCol="1270" anchor="ctr" anchorCtr="0">
          <a:noAutofit/>
        </a:bodyPr>
        <a:lstStyle/>
        <a:p>
          <a:pPr marL="0" lvl="0" indent="0" algn="l" defTabSz="933450">
            <a:lnSpc>
              <a:spcPct val="90000"/>
            </a:lnSpc>
            <a:spcBef>
              <a:spcPct val="0"/>
            </a:spcBef>
            <a:spcAft>
              <a:spcPct val="35000"/>
            </a:spcAft>
            <a:buNone/>
          </a:pPr>
          <a:r>
            <a:rPr lang="en-US" sz="2100" kern="1200"/>
            <a:t>Destination</a:t>
          </a:r>
        </a:p>
      </dsp:txBody>
      <dsp:txXfrm>
        <a:off x="358832" y="4453410"/>
        <a:ext cx="4539465"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A3947-A5FD-40A6-998D-EB20DBC1343D}"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A960E-C59C-4137-B8DC-8A4C77F23937}" type="slidenum">
              <a:rPr lang="en-US" smtClean="0"/>
              <a:t>‹#›</a:t>
            </a:fld>
            <a:endParaRPr lang="en-US"/>
          </a:p>
        </p:txBody>
      </p:sp>
    </p:spTree>
    <p:extLst>
      <p:ext uri="{BB962C8B-B14F-4D97-AF65-F5344CB8AC3E}">
        <p14:creationId xmlns:p14="http://schemas.microsoft.com/office/powerpoint/2010/main" val="255471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 words in the field of networks </a:t>
            </a:r>
          </a:p>
          <a:p>
            <a:r>
              <a:rPr lang="en-US" dirty="0"/>
              <a:t>SDN , 5G </a:t>
            </a:r>
            <a:r>
              <a:rPr lang="en-US" dirty="0" err="1"/>
              <a:t>etc</a:t>
            </a:r>
            <a:r>
              <a:rPr lang="en-US" dirty="0"/>
              <a:t>, Optic </a:t>
            </a:r>
            <a:r>
              <a:rPr lang="en-US" dirty="0" err="1"/>
              <a:t>fibre</a:t>
            </a:r>
            <a:r>
              <a:rPr lang="en-US" dirty="0"/>
              <a:t> , IoT</a:t>
            </a:r>
            <a:r>
              <a:rPr lang="en-US"/>
              <a:t>, Blockchain, </a:t>
            </a:r>
            <a:endParaRPr lang="en-US" dirty="0"/>
          </a:p>
        </p:txBody>
      </p:sp>
      <p:sp>
        <p:nvSpPr>
          <p:cNvPr id="4" name="Slide Number Placeholder 3"/>
          <p:cNvSpPr>
            <a:spLocks noGrp="1"/>
          </p:cNvSpPr>
          <p:nvPr>
            <p:ph type="sldNum" sz="quarter" idx="5"/>
          </p:nvPr>
        </p:nvSpPr>
        <p:spPr/>
        <p:txBody>
          <a:bodyPr/>
          <a:lstStyle/>
          <a:p>
            <a:fld id="{3D51D348-A161-440F-A239-55A373F85BC1}" type="slidenum">
              <a:rPr lang="en-US" smtClean="0"/>
              <a:t>5</a:t>
            </a:fld>
            <a:endParaRPr lang="en-US"/>
          </a:p>
        </p:txBody>
      </p:sp>
    </p:spTree>
    <p:extLst>
      <p:ext uri="{BB962C8B-B14F-4D97-AF65-F5344CB8AC3E}">
        <p14:creationId xmlns:p14="http://schemas.microsoft.com/office/powerpoint/2010/main" val="246882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Home networks are DSL Digital Subscriber line and cable.</a:t>
            </a:r>
          </a:p>
          <a:p>
            <a:r>
              <a:rPr lang="en-US" dirty="0"/>
              <a:t>On corporate and university campuses, and increasingly in home settings, a local area</a:t>
            </a:r>
          </a:p>
          <a:p>
            <a:r>
              <a:rPr lang="en-US" dirty="0"/>
              <a:t>network (LAN) is used to connect an end system to the edge router. Although there</a:t>
            </a:r>
          </a:p>
          <a:p>
            <a:r>
              <a:rPr lang="en-US" dirty="0"/>
              <a:t>are many types of LAN technologies, Ethernet is by far the most prevalent access</a:t>
            </a:r>
          </a:p>
          <a:p>
            <a:r>
              <a:rPr lang="en-US" dirty="0"/>
              <a:t>technology in corporate, university, and home networks.</a:t>
            </a:r>
          </a:p>
          <a:p>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32</a:t>
            </a:fld>
            <a:endParaRPr lang="en-US"/>
          </a:p>
        </p:txBody>
      </p:sp>
    </p:spTree>
    <p:extLst>
      <p:ext uri="{BB962C8B-B14F-4D97-AF65-F5344CB8AC3E}">
        <p14:creationId xmlns:p14="http://schemas.microsoft.com/office/powerpoint/2010/main" val="346912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 WAN</a:t>
            </a:r>
          </a:p>
        </p:txBody>
      </p:sp>
      <p:sp>
        <p:nvSpPr>
          <p:cNvPr id="4" name="Slide Number Placeholder 3"/>
          <p:cNvSpPr>
            <a:spLocks noGrp="1"/>
          </p:cNvSpPr>
          <p:nvPr>
            <p:ph type="sldNum" sz="quarter" idx="5"/>
          </p:nvPr>
        </p:nvSpPr>
        <p:spPr/>
        <p:txBody>
          <a:bodyPr/>
          <a:lstStyle/>
          <a:p>
            <a:fld id="{124A960E-C59C-4137-B8DC-8A4C77F23937}" type="slidenum">
              <a:rPr lang="en-US" smtClean="0"/>
              <a:t>33</a:t>
            </a:fld>
            <a:endParaRPr lang="en-US"/>
          </a:p>
        </p:txBody>
      </p:sp>
    </p:spTree>
    <p:extLst>
      <p:ext uri="{BB962C8B-B14F-4D97-AF65-F5344CB8AC3E}">
        <p14:creationId xmlns:p14="http://schemas.microsoft.com/office/powerpoint/2010/main" val="26837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LTE ( for “Long-Term Evolution”—a candidate for Bad</a:t>
            </a:r>
          </a:p>
          <a:p>
            <a:pPr algn="l"/>
            <a:r>
              <a:rPr lang="en-US" sz="1800" b="0" i="0" u="none" strike="noStrike" baseline="0" dirty="0">
                <a:latin typeface="Times-Roman"/>
              </a:rPr>
              <a:t>Acronym of the Year Award) has its roots in 3G technology, and can potentially</a:t>
            </a:r>
          </a:p>
          <a:p>
            <a:pPr algn="l"/>
            <a:r>
              <a:rPr lang="en-US" sz="1800" b="0" i="0" u="none" strike="noStrike" baseline="0" dirty="0">
                <a:latin typeface="Times-Roman"/>
              </a:rPr>
              <a:t>achieve rates in excess of 10 Mbps. LTE</a:t>
            </a:r>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36</a:t>
            </a:fld>
            <a:endParaRPr lang="en-US"/>
          </a:p>
        </p:txBody>
      </p:sp>
    </p:spTree>
    <p:extLst>
      <p:ext uri="{BB962C8B-B14F-4D97-AF65-F5344CB8AC3E}">
        <p14:creationId xmlns:p14="http://schemas.microsoft.com/office/powerpoint/2010/main" val="191969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refers to group of people sharing information among themselves. E.g. Alumni network, Social network etc.  </a:t>
            </a:r>
            <a:r>
              <a:rPr lang="en-US" dirty="0" err="1"/>
              <a:t>Similary</a:t>
            </a:r>
            <a:r>
              <a:rPr lang="en-US" dirty="0"/>
              <a:t> used in computer world .</a:t>
            </a:r>
          </a:p>
        </p:txBody>
      </p:sp>
      <p:sp>
        <p:nvSpPr>
          <p:cNvPr id="4" name="Slide Number Placeholder 3"/>
          <p:cNvSpPr>
            <a:spLocks noGrp="1"/>
          </p:cNvSpPr>
          <p:nvPr>
            <p:ph type="sldNum" sz="quarter" idx="5"/>
          </p:nvPr>
        </p:nvSpPr>
        <p:spPr/>
        <p:txBody>
          <a:bodyPr/>
          <a:lstStyle/>
          <a:p>
            <a:fld id="{3D51D348-A161-440F-A239-55A373F85BC1}" type="slidenum">
              <a:rPr lang="en-US" smtClean="0"/>
              <a:t>6</a:t>
            </a:fld>
            <a:endParaRPr lang="en-US"/>
          </a:p>
        </p:txBody>
      </p:sp>
    </p:spTree>
    <p:extLst>
      <p:ext uri="{BB962C8B-B14F-4D97-AF65-F5344CB8AC3E}">
        <p14:creationId xmlns:p14="http://schemas.microsoft.com/office/powerpoint/2010/main" val="237533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in events, Exchange of useful information</a:t>
            </a:r>
          </a:p>
        </p:txBody>
      </p:sp>
      <p:sp>
        <p:nvSpPr>
          <p:cNvPr id="4" name="Slide Number Placeholder 3"/>
          <p:cNvSpPr>
            <a:spLocks noGrp="1"/>
          </p:cNvSpPr>
          <p:nvPr>
            <p:ph type="sldNum" sz="quarter" idx="5"/>
          </p:nvPr>
        </p:nvSpPr>
        <p:spPr/>
        <p:txBody>
          <a:bodyPr/>
          <a:lstStyle/>
          <a:p>
            <a:fld id="{3D51D348-A161-440F-A239-55A373F85BC1}" type="slidenum">
              <a:rPr lang="en-US" smtClean="0"/>
              <a:t>8</a:t>
            </a:fld>
            <a:endParaRPr lang="en-US"/>
          </a:p>
        </p:txBody>
      </p:sp>
    </p:spTree>
    <p:extLst>
      <p:ext uri="{BB962C8B-B14F-4D97-AF65-F5344CB8AC3E}">
        <p14:creationId xmlns:p14="http://schemas.microsoft.com/office/powerpoint/2010/main" val="397682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Segoe UI" panose="020B0502040204020203" pitchFamily="34" charset="0"/>
              </a:rPr>
              <a:t>Because of its low cost and long durability, coaxial cables were used in computer networking for nearly two decades (the 80s and 90s). Coaxial cables are no longer used to build any type of computer network.</a:t>
            </a:r>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14</a:t>
            </a:fld>
            <a:endParaRPr lang="en-US"/>
          </a:p>
        </p:txBody>
      </p:sp>
    </p:spTree>
    <p:extLst>
      <p:ext uri="{BB962C8B-B14F-4D97-AF65-F5344CB8AC3E}">
        <p14:creationId xmlns:p14="http://schemas.microsoft.com/office/powerpoint/2010/main" val="13195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Cargo example</a:t>
            </a:r>
          </a:p>
        </p:txBody>
      </p:sp>
      <p:sp>
        <p:nvSpPr>
          <p:cNvPr id="4" name="Slide Number Placeholder 3"/>
          <p:cNvSpPr>
            <a:spLocks noGrp="1"/>
          </p:cNvSpPr>
          <p:nvPr>
            <p:ph type="sldNum" sz="quarter" idx="5"/>
          </p:nvPr>
        </p:nvSpPr>
        <p:spPr/>
        <p:txBody>
          <a:bodyPr/>
          <a:lstStyle/>
          <a:p>
            <a:fld id="{124A960E-C59C-4137-B8DC-8A4C77F23937}" type="slidenum">
              <a:rPr lang="en-US" smtClean="0"/>
              <a:t>19</a:t>
            </a:fld>
            <a:endParaRPr lang="en-US"/>
          </a:p>
        </p:txBody>
      </p:sp>
    </p:spTree>
    <p:extLst>
      <p:ext uri="{BB962C8B-B14F-4D97-AF65-F5344CB8AC3E}">
        <p14:creationId xmlns:p14="http://schemas.microsoft.com/office/powerpoint/2010/main" val="128197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A960E-C59C-4137-B8DC-8A4C77F23937}" type="slidenum">
              <a:rPr lang="en-US" smtClean="0"/>
              <a:t>21</a:t>
            </a:fld>
            <a:endParaRPr lang="en-US"/>
          </a:p>
        </p:txBody>
      </p:sp>
    </p:spTree>
    <p:extLst>
      <p:ext uri="{BB962C8B-B14F-4D97-AF65-F5344CB8AC3E}">
        <p14:creationId xmlns:p14="http://schemas.microsoft.com/office/powerpoint/2010/main" val="101933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51D348-A161-440F-A239-55A373F85BC1}" type="slidenum">
              <a:rPr lang="en-US" smtClean="0"/>
              <a:t>22</a:t>
            </a:fld>
            <a:endParaRPr lang="en-US"/>
          </a:p>
        </p:txBody>
      </p:sp>
    </p:spTree>
    <p:extLst>
      <p:ext uri="{BB962C8B-B14F-4D97-AF65-F5344CB8AC3E}">
        <p14:creationId xmlns:p14="http://schemas.microsoft.com/office/powerpoint/2010/main" val="1542436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telephone, LAN </a:t>
            </a:r>
            <a:r>
              <a:rPr lang="en-US" dirty="0" err="1"/>
              <a:t>Messanger</a:t>
            </a:r>
            <a:endParaRPr lang="en-US" dirty="0"/>
          </a:p>
          <a:p>
            <a:r>
              <a:rPr lang="en-US" dirty="0"/>
              <a:t>Message: The message is the information (data) to be communicated. Popular forms of information include text, numbers, pictures, audio, and video.</a:t>
            </a:r>
          </a:p>
          <a:p>
            <a:r>
              <a:rPr lang="en-US" dirty="0"/>
              <a:t>Sender/ Receiver: The sender/receiver is the device that sends/receives the data message. It can be a computer, workstation, telephone handset, video camera, and so on.</a:t>
            </a:r>
          </a:p>
          <a:p>
            <a:r>
              <a:rPr lang="en-US" dirty="0"/>
              <a:t>Transmission medium:  The transmission medium is the physical path by which a message travels from sender to receiver. Such as twisted-pair wire, coaxial cable, fiber-optic cable, and radio waves.</a:t>
            </a:r>
          </a:p>
          <a:p>
            <a:r>
              <a:rPr lang="en-US" dirty="0"/>
              <a:t>Protocol. A protocol is a set of rules that govern data communications. It represents an agreement between the communicating devices. Without a protocol, two devices may be connected but not communicating, just as a person speaking French cannot be understood by a person who speaks only Japanese.</a:t>
            </a:r>
          </a:p>
        </p:txBody>
      </p:sp>
      <p:sp>
        <p:nvSpPr>
          <p:cNvPr id="4" name="Slide Number Placeholder 3"/>
          <p:cNvSpPr>
            <a:spLocks noGrp="1"/>
          </p:cNvSpPr>
          <p:nvPr>
            <p:ph type="sldNum" sz="quarter" idx="5"/>
          </p:nvPr>
        </p:nvSpPr>
        <p:spPr/>
        <p:txBody>
          <a:bodyPr/>
          <a:lstStyle/>
          <a:p>
            <a:fld id="{3D51D348-A161-440F-A239-55A373F85BC1}" type="slidenum">
              <a:rPr lang="en-US" smtClean="0"/>
              <a:t>23</a:t>
            </a:fld>
            <a:endParaRPr lang="en-US"/>
          </a:p>
        </p:txBody>
      </p:sp>
    </p:spTree>
    <p:extLst>
      <p:ext uri="{BB962C8B-B14F-4D97-AF65-F5344CB8AC3E}">
        <p14:creationId xmlns:p14="http://schemas.microsoft.com/office/powerpoint/2010/main" val="3715417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protocols to the Internet, it’s important that everyone</a:t>
            </a:r>
          </a:p>
          <a:p>
            <a:r>
              <a:rPr lang="en-US" dirty="0"/>
              <a:t>agree on what each and every protocol does, so that people can create systems and</a:t>
            </a:r>
          </a:p>
          <a:p>
            <a:r>
              <a:rPr lang="en-US" dirty="0"/>
              <a:t>products that interoperate. This is where standards come into play. Internet standards</a:t>
            </a:r>
          </a:p>
          <a:p>
            <a:r>
              <a:rPr lang="en-US" dirty="0"/>
              <a:t>are developed by the Internet Engineering Task Force (IETF)[IETF 2012].</a:t>
            </a:r>
          </a:p>
          <a:p>
            <a:r>
              <a:rPr lang="en-US" dirty="0"/>
              <a:t>The IETF standards documents are called requests for comments (RFCs). RFCs</a:t>
            </a:r>
          </a:p>
          <a:p>
            <a:r>
              <a:rPr lang="en-US" dirty="0"/>
              <a:t>started out as general requests for comments (hence the name) to resolve network</a:t>
            </a:r>
          </a:p>
          <a:p>
            <a:r>
              <a:rPr lang="en-US" dirty="0"/>
              <a:t>and protocol design problems that faced the precursor to the Internet [Allman 2011].</a:t>
            </a:r>
          </a:p>
          <a:p>
            <a:r>
              <a:rPr lang="en-US" dirty="0"/>
              <a:t>RFCs tend to be quite technical and detailed. They define protocols such as TCP, IP,</a:t>
            </a:r>
          </a:p>
          <a:p>
            <a:r>
              <a:rPr lang="en-US" dirty="0"/>
              <a:t>HTTP (for the Web), and SMTP (for e-mail). There are currently more than 6,000</a:t>
            </a:r>
          </a:p>
          <a:p>
            <a:r>
              <a:rPr lang="en-US" dirty="0"/>
              <a:t>RFCs. Other bodies also specify standards for network components, most notably</a:t>
            </a:r>
          </a:p>
          <a:p>
            <a:r>
              <a:rPr lang="en-US" dirty="0"/>
              <a:t>for network links. The IEEE 802 LAN/MAN Standards Committee [IEEE 802</a:t>
            </a:r>
          </a:p>
          <a:p>
            <a:r>
              <a:rPr lang="en-US" dirty="0"/>
              <a:t>2012], for example, specifies the Ethernet and wireless </a:t>
            </a:r>
            <a:r>
              <a:rPr lang="en-US" dirty="0" err="1"/>
              <a:t>WiFi</a:t>
            </a:r>
            <a:r>
              <a:rPr lang="en-US" dirty="0"/>
              <a:t> standards.</a:t>
            </a:r>
          </a:p>
        </p:txBody>
      </p:sp>
      <p:sp>
        <p:nvSpPr>
          <p:cNvPr id="4" name="Slide Number Placeholder 3"/>
          <p:cNvSpPr>
            <a:spLocks noGrp="1"/>
          </p:cNvSpPr>
          <p:nvPr>
            <p:ph type="sldNum" sz="quarter" idx="5"/>
          </p:nvPr>
        </p:nvSpPr>
        <p:spPr/>
        <p:txBody>
          <a:bodyPr/>
          <a:lstStyle/>
          <a:p>
            <a:fld id="{124A960E-C59C-4137-B8DC-8A4C77F23937}" type="slidenum">
              <a:rPr lang="en-US" smtClean="0"/>
              <a:t>27</a:t>
            </a:fld>
            <a:endParaRPr lang="en-US"/>
          </a:p>
        </p:txBody>
      </p:sp>
    </p:spTree>
    <p:extLst>
      <p:ext uri="{BB962C8B-B14F-4D97-AF65-F5344CB8AC3E}">
        <p14:creationId xmlns:p14="http://schemas.microsoft.com/office/powerpoint/2010/main" val="85423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856-43F8-4172-A855-9D3C33FA17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C30F69-C26B-4E6C-8311-2EB371532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84A27-1D73-4406-88EC-AACD6FE70AC3}"/>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5" name="Footer Placeholder 4">
            <a:extLst>
              <a:ext uri="{FF2B5EF4-FFF2-40B4-BE49-F238E27FC236}">
                <a16:creationId xmlns:a16="http://schemas.microsoft.com/office/drawing/2014/main" id="{6342C748-0063-4FF3-8E3A-D1EC5F342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1A332-0B20-495B-9975-790D81D15DE0}"/>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8323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4007-E98F-427F-86FE-942A988558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4D0980-3929-42FC-BB3C-99B7B5219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355DF9-ACC7-4572-B275-94EBBDA7B303}"/>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5" name="Footer Placeholder 4">
            <a:extLst>
              <a:ext uri="{FF2B5EF4-FFF2-40B4-BE49-F238E27FC236}">
                <a16:creationId xmlns:a16="http://schemas.microsoft.com/office/drawing/2014/main" id="{EE7A7F62-5CAE-40AF-AB34-676891569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3AB1C-8799-4D07-BEF4-611BBCED6095}"/>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214819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0AF695-07DB-4060-8177-9E2F96E40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B8729-0C5F-4358-8AD1-EF932CCB7E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73846-75D6-455A-987D-B2485B32AB38}"/>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5" name="Footer Placeholder 4">
            <a:extLst>
              <a:ext uri="{FF2B5EF4-FFF2-40B4-BE49-F238E27FC236}">
                <a16:creationId xmlns:a16="http://schemas.microsoft.com/office/drawing/2014/main" id="{0849AC20-68DC-47DC-8145-86983B39A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DEF25-5037-47C9-9DC8-21A3AF67E496}"/>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85823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3031-7DB6-421F-A9A8-64514E51A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E137F-E68E-4D74-9CEA-FCC54E4EF9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10875-DBB2-4243-8EDB-1F8621787478}"/>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5" name="Footer Placeholder 4">
            <a:extLst>
              <a:ext uri="{FF2B5EF4-FFF2-40B4-BE49-F238E27FC236}">
                <a16:creationId xmlns:a16="http://schemas.microsoft.com/office/drawing/2014/main" id="{FAAC7219-23C0-472E-8CBC-10BDD36B2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CFACB-BD0F-45A0-A525-482D953DFF92}"/>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157846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5F7F-9F0C-4667-A0AA-F4022D9BD1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3A759-B517-4307-A5BD-643D8117E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6133B-992B-4BA7-B6F1-09EDAF6BF305}"/>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5" name="Footer Placeholder 4">
            <a:extLst>
              <a:ext uri="{FF2B5EF4-FFF2-40B4-BE49-F238E27FC236}">
                <a16:creationId xmlns:a16="http://schemas.microsoft.com/office/drawing/2014/main" id="{FC89C39C-7E71-43CF-A174-DFC13B5E9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B85F-37F6-4C0F-9CBF-24EC874BAE31}"/>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8730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994-0653-4733-94FF-7A6594BC8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5DD1F-AD51-47D2-8063-84E22EC29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CF49AD-FE43-4934-80AF-916CA52B95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74F20-2DB5-473C-AA42-F9304AFE3BC4}"/>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6" name="Footer Placeholder 5">
            <a:extLst>
              <a:ext uri="{FF2B5EF4-FFF2-40B4-BE49-F238E27FC236}">
                <a16:creationId xmlns:a16="http://schemas.microsoft.com/office/drawing/2014/main" id="{1599FB22-6469-4CE6-AF2C-3F4348C4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C1CDE-E998-47B6-BC20-4EAE7D7F7DEC}"/>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41475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288B-029A-42EC-BD72-5A106AB7D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E7ADC1-83E1-47AE-9B55-AE2E9BA50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C40D3-8D52-4BC4-83BB-C515D4342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ECC663-1E94-47C4-9152-1F0310A1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BE824B-4C0D-49E7-84FB-C1CF78CD8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757F63-2CA4-401C-875B-55C3A84FAC66}"/>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8" name="Footer Placeholder 7">
            <a:extLst>
              <a:ext uri="{FF2B5EF4-FFF2-40B4-BE49-F238E27FC236}">
                <a16:creationId xmlns:a16="http://schemas.microsoft.com/office/drawing/2014/main" id="{E3CFFDDE-141A-427C-A98F-3C5C8C0349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974FB2-4444-4B21-A770-77ED8ED2160C}"/>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183761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0EB1-5D54-452F-BBA8-633E31E57C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3B665-87B5-4539-A80A-F9C10C64FD9C}"/>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4" name="Footer Placeholder 3">
            <a:extLst>
              <a:ext uri="{FF2B5EF4-FFF2-40B4-BE49-F238E27FC236}">
                <a16:creationId xmlns:a16="http://schemas.microsoft.com/office/drawing/2014/main" id="{4914A19B-4E6C-49E6-9259-33ACD39BFB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CF4A5C-2943-44DF-897F-EE83B4A8E23F}"/>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2272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A55F36-EA64-43E8-8E04-F3D7D3795496}"/>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3" name="Footer Placeholder 2">
            <a:extLst>
              <a:ext uri="{FF2B5EF4-FFF2-40B4-BE49-F238E27FC236}">
                <a16:creationId xmlns:a16="http://schemas.microsoft.com/office/drawing/2014/main" id="{A259E7ED-524A-425C-9032-A0E6CA4B9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68F46-4404-45A7-94C0-05DF0556996F}"/>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114471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3313-99AF-4351-B553-CA5898A03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0D664B-1498-4759-AB64-904FC6F47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3EF965-C5CD-48C8-AF75-E4A94A867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D4B91-F627-4DFB-B10F-7B51F1FCDD81}"/>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6" name="Footer Placeholder 5">
            <a:extLst>
              <a:ext uri="{FF2B5EF4-FFF2-40B4-BE49-F238E27FC236}">
                <a16:creationId xmlns:a16="http://schemas.microsoft.com/office/drawing/2014/main" id="{46BA0FD4-D071-4186-B563-FA0255F39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18D3B-1204-42B8-A9E6-67C99EB7F03A}"/>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298116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CAEB-13E5-4153-BAA4-D94DC1F17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8D8E4B-7EFD-4218-B7D9-20D62C0D4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BC5A52-599A-4E81-8FE5-8A41A6AC4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7FDC4-63BA-4918-ABF8-B37C56DC0A4D}"/>
              </a:ext>
            </a:extLst>
          </p:cNvPr>
          <p:cNvSpPr>
            <a:spLocks noGrp="1"/>
          </p:cNvSpPr>
          <p:nvPr>
            <p:ph type="dt" sz="half" idx="10"/>
          </p:nvPr>
        </p:nvSpPr>
        <p:spPr/>
        <p:txBody>
          <a:bodyPr/>
          <a:lstStyle/>
          <a:p>
            <a:fld id="{541990A1-10B2-47A4-8572-545FA665EFE7}" type="datetimeFigureOut">
              <a:rPr lang="en-US" smtClean="0"/>
              <a:t>9/14/2021</a:t>
            </a:fld>
            <a:endParaRPr lang="en-US"/>
          </a:p>
        </p:txBody>
      </p:sp>
      <p:sp>
        <p:nvSpPr>
          <p:cNvPr id="6" name="Footer Placeholder 5">
            <a:extLst>
              <a:ext uri="{FF2B5EF4-FFF2-40B4-BE49-F238E27FC236}">
                <a16:creationId xmlns:a16="http://schemas.microsoft.com/office/drawing/2014/main" id="{DBF10E2B-D128-4414-B4D5-A8F5C6C3FC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81410-ECF9-407E-965A-A2633E2BB6D7}"/>
              </a:ext>
            </a:extLst>
          </p:cNvPr>
          <p:cNvSpPr>
            <a:spLocks noGrp="1"/>
          </p:cNvSpPr>
          <p:nvPr>
            <p:ph type="sldNum" sz="quarter" idx="12"/>
          </p:nvPr>
        </p:nvSpPr>
        <p:spPr/>
        <p:txBody>
          <a:bodyPr/>
          <a:lstStyle/>
          <a:p>
            <a:fld id="{358D8549-79B0-47A5-9705-E33137020407}" type="slidenum">
              <a:rPr lang="en-US" smtClean="0"/>
              <a:t>‹#›</a:t>
            </a:fld>
            <a:endParaRPr lang="en-US"/>
          </a:p>
        </p:txBody>
      </p:sp>
    </p:spTree>
    <p:extLst>
      <p:ext uri="{BB962C8B-B14F-4D97-AF65-F5344CB8AC3E}">
        <p14:creationId xmlns:p14="http://schemas.microsoft.com/office/powerpoint/2010/main" val="39220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034C8-1262-4092-8BC3-C080952C6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D542E8-1645-4FD1-AF4E-7816A7E8A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7F3D0-6D21-4D21-9C3B-C72F59ABA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990A1-10B2-47A4-8572-545FA665EFE7}" type="datetimeFigureOut">
              <a:rPr lang="en-US" smtClean="0"/>
              <a:t>9/14/2021</a:t>
            </a:fld>
            <a:endParaRPr lang="en-US"/>
          </a:p>
        </p:txBody>
      </p:sp>
      <p:sp>
        <p:nvSpPr>
          <p:cNvPr id="5" name="Footer Placeholder 4">
            <a:extLst>
              <a:ext uri="{FF2B5EF4-FFF2-40B4-BE49-F238E27FC236}">
                <a16:creationId xmlns:a16="http://schemas.microsoft.com/office/drawing/2014/main" id="{6C09267A-A49B-4608-901C-101C1B552F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CF2089-EDBC-46FF-BC47-4A88B2C29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D8549-79B0-47A5-9705-E33137020407}" type="slidenum">
              <a:rPr lang="en-US" smtClean="0"/>
              <a:t>‹#›</a:t>
            </a:fld>
            <a:endParaRPr lang="en-US"/>
          </a:p>
        </p:txBody>
      </p:sp>
    </p:spTree>
    <p:extLst>
      <p:ext uri="{BB962C8B-B14F-4D97-AF65-F5344CB8AC3E}">
        <p14:creationId xmlns:p14="http://schemas.microsoft.com/office/powerpoint/2010/main" val="314578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computernetworkingnotes.com/networking-tutorials/network-cable-types-and-specification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F1277B-B7F1-4B6B-B7B3-2C638606315A}"/>
              </a:ext>
            </a:extLst>
          </p:cNvPr>
          <p:cNvPicPr>
            <a:picLocks noChangeAspect="1"/>
          </p:cNvPicPr>
          <p:nvPr/>
        </p:nvPicPr>
        <p:blipFill rotWithShape="1">
          <a:blip r:embed="rId2">
            <a:alphaModFix amt="50000"/>
          </a:blip>
          <a:srcRect/>
          <a:stretch/>
        </p:blipFill>
        <p:spPr>
          <a:xfrm>
            <a:off x="-1" y="-1"/>
            <a:ext cx="12192000" cy="6858001"/>
          </a:xfrm>
          <a:prstGeom prst="rect">
            <a:avLst/>
          </a:prstGeom>
        </p:spPr>
      </p:pic>
      <p:sp>
        <p:nvSpPr>
          <p:cNvPr id="2" name="Title 1">
            <a:extLst>
              <a:ext uri="{FF2B5EF4-FFF2-40B4-BE49-F238E27FC236}">
                <a16:creationId xmlns:a16="http://schemas.microsoft.com/office/drawing/2014/main" id="{5B0E0287-E0C1-4295-B061-1EE8B2F46DE2}"/>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Computer Networks </a:t>
            </a:r>
          </a:p>
        </p:txBody>
      </p:sp>
      <p:sp>
        <p:nvSpPr>
          <p:cNvPr id="3" name="Subtitle 2">
            <a:extLst>
              <a:ext uri="{FF2B5EF4-FFF2-40B4-BE49-F238E27FC236}">
                <a16:creationId xmlns:a16="http://schemas.microsoft.com/office/drawing/2014/main" id="{548CDEF2-8F98-4802-94BB-396C1AF48E2C}"/>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Introduction to data communication &amp; Computer networks</a:t>
            </a:r>
          </a:p>
        </p:txBody>
      </p:sp>
    </p:spTree>
    <p:extLst>
      <p:ext uri="{BB962C8B-B14F-4D97-AF65-F5344CB8AC3E}">
        <p14:creationId xmlns:p14="http://schemas.microsoft.com/office/powerpoint/2010/main" val="2193967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5A7A-8008-498F-9B1D-35764A9ADCE5}"/>
              </a:ext>
            </a:extLst>
          </p:cNvPr>
          <p:cNvSpPr>
            <a:spLocks noGrp="1"/>
          </p:cNvSpPr>
          <p:nvPr>
            <p:ph type="title"/>
          </p:nvPr>
        </p:nvSpPr>
        <p:spPr/>
        <p:txBody>
          <a:bodyPr/>
          <a:lstStyle/>
          <a:p>
            <a:r>
              <a:rPr lang="en-US" dirty="0"/>
              <a:t>Internet</a:t>
            </a:r>
          </a:p>
        </p:txBody>
      </p:sp>
      <p:sp>
        <p:nvSpPr>
          <p:cNvPr id="3" name="Content Placeholder 2">
            <a:extLst>
              <a:ext uri="{FF2B5EF4-FFF2-40B4-BE49-F238E27FC236}">
                <a16:creationId xmlns:a16="http://schemas.microsoft.com/office/drawing/2014/main" id="{88FE40B8-108A-4AA6-B78A-739CAAC0CC5D}"/>
              </a:ext>
            </a:extLst>
          </p:cNvPr>
          <p:cNvSpPr>
            <a:spLocks noGrp="1"/>
          </p:cNvSpPr>
          <p:nvPr>
            <p:ph idx="1"/>
          </p:nvPr>
        </p:nvSpPr>
        <p:spPr/>
        <p:txBody>
          <a:bodyPr/>
          <a:lstStyle/>
          <a:p>
            <a:r>
              <a:rPr lang="en-US" dirty="0"/>
              <a:t>How it works?</a:t>
            </a:r>
          </a:p>
          <a:p>
            <a:r>
              <a:rPr lang="en-US" dirty="0"/>
              <a:t>Principals and Structure</a:t>
            </a:r>
          </a:p>
          <a:p>
            <a:r>
              <a:rPr lang="en-US" dirty="0"/>
              <a:t>Large number of users and devices</a:t>
            </a:r>
          </a:p>
          <a:p>
            <a:r>
              <a:rPr lang="en-US" dirty="0"/>
              <a:t>Nuts and bolts of internet(Hardware &amp; Software elements involved)</a:t>
            </a:r>
          </a:p>
          <a:p>
            <a:r>
              <a:rPr lang="en-US" dirty="0"/>
              <a:t>Internet in terms of networking infrastructure</a:t>
            </a:r>
          </a:p>
          <a:p>
            <a:r>
              <a:rPr lang="en-US" dirty="0"/>
              <a:t>Provide services to the distributed applications</a:t>
            </a:r>
          </a:p>
        </p:txBody>
      </p:sp>
    </p:spTree>
    <p:extLst>
      <p:ext uri="{BB962C8B-B14F-4D97-AF65-F5344CB8AC3E}">
        <p14:creationId xmlns:p14="http://schemas.microsoft.com/office/powerpoint/2010/main" val="355741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17DB-B9A3-4E45-9228-D5C12B0A7E24}"/>
              </a:ext>
            </a:extLst>
          </p:cNvPr>
          <p:cNvSpPr>
            <a:spLocks noGrp="1"/>
          </p:cNvSpPr>
          <p:nvPr>
            <p:ph type="title"/>
          </p:nvPr>
        </p:nvSpPr>
        <p:spPr>
          <a:xfrm>
            <a:off x="0" y="697433"/>
            <a:ext cx="10515600" cy="691682"/>
          </a:xfrm>
        </p:spPr>
        <p:txBody>
          <a:bodyPr>
            <a:normAutofit fontScale="90000"/>
          </a:bodyPr>
          <a:lstStyle/>
          <a:p>
            <a:r>
              <a:rPr lang="en-US" dirty="0"/>
              <a:t>Nuts and Bolts of Internet</a:t>
            </a:r>
          </a:p>
        </p:txBody>
      </p:sp>
      <p:pic>
        <p:nvPicPr>
          <p:cNvPr id="6" name="Content Placeholder 5">
            <a:extLst>
              <a:ext uri="{FF2B5EF4-FFF2-40B4-BE49-F238E27FC236}">
                <a16:creationId xmlns:a16="http://schemas.microsoft.com/office/drawing/2014/main" id="{6A6B90DF-88D7-4449-B9B4-87DE3D3211F7}"/>
              </a:ext>
            </a:extLst>
          </p:cNvPr>
          <p:cNvPicPr>
            <a:picLocks noGrp="1" noChangeAspect="1"/>
          </p:cNvPicPr>
          <p:nvPr>
            <p:ph idx="1"/>
          </p:nvPr>
        </p:nvPicPr>
        <p:blipFill>
          <a:blip r:embed="rId2"/>
          <a:stretch>
            <a:fillRect/>
          </a:stretch>
        </p:blipFill>
        <p:spPr>
          <a:xfrm>
            <a:off x="6096000" y="0"/>
            <a:ext cx="5269043" cy="6894076"/>
          </a:xfrm>
          <a:prstGeom prst="rect">
            <a:avLst/>
          </a:prstGeom>
        </p:spPr>
      </p:pic>
      <p:sp>
        <p:nvSpPr>
          <p:cNvPr id="8" name="TextBox 7">
            <a:extLst>
              <a:ext uri="{FF2B5EF4-FFF2-40B4-BE49-F238E27FC236}">
                <a16:creationId xmlns:a16="http://schemas.microsoft.com/office/drawing/2014/main" id="{E0E455BA-C874-44F3-AD2E-3202D940676C}"/>
              </a:ext>
            </a:extLst>
          </p:cNvPr>
          <p:cNvSpPr txBox="1"/>
          <p:nvPr/>
        </p:nvSpPr>
        <p:spPr>
          <a:xfrm>
            <a:off x="292425" y="2192441"/>
            <a:ext cx="6205926" cy="1600438"/>
          </a:xfrm>
          <a:prstGeom prst="rect">
            <a:avLst/>
          </a:prstGeom>
          <a:noFill/>
        </p:spPr>
        <p:txBody>
          <a:bodyPr wrap="square">
            <a:spAutoFit/>
          </a:bodyPr>
          <a:lstStyle/>
          <a:p>
            <a:pPr marL="285750" indent="-285750">
              <a:buFont typeface="Arial" panose="020B0604020202020204" pitchFamily="34" charset="0"/>
              <a:buChar char="•"/>
            </a:pPr>
            <a:r>
              <a:rPr lang="en-US" sz="2000" dirty="0"/>
              <a:t>End Devices</a:t>
            </a:r>
          </a:p>
          <a:p>
            <a:pPr marL="285750" indent="-285750">
              <a:buFont typeface="Arial" panose="020B0604020202020204" pitchFamily="34" charset="0"/>
              <a:buChar char="•"/>
            </a:pPr>
            <a:r>
              <a:rPr lang="en-US" sz="2000" dirty="0"/>
              <a:t>Communication Links</a:t>
            </a:r>
          </a:p>
          <a:p>
            <a:pPr marL="285750" indent="-285750">
              <a:buFont typeface="Arial" panose="020B0604020202020204" pitchFamily="34" charset="0"/>
              <a:buChar char="•"/>
            </a:pPr>
            <a:r>
              <a:rPr lang="en-US" sz="2000" dirty="0"/>
              <a:t>Packets</a:t>
            </a:r>
          </a:p>
          <a:p>
            <a:pPr marL="285750" indent="-285750">
              <a:buFont typeface="Arial" panose="020B0604020202020204" pitchFamily="34" charset="0"/>
              <a:buChar char="•"/>
            </a:pPr>
            <a:r>
              <a:rPr lang="en-US" sz="2000" dirty="0"/>
              <a:t>Packet Switches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352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7971-EF2F-48FC-A311-326C31DE033A}"/>
              </a:ext>
            </a:extLst>
          </p:cNvPr>
          <p:cNvSpPr>
            <a:spLocks noGrp="1"/>
          </p:cNvSpPr>
          <p:nvPr>
            <p:ph type="title"/>
          </p:nvPr>
        </p:nvSpPr>
        <p:spPr/>
        <p:txBody>
          <a:bodyPr/>
          <a:lstStyle/>
          <a:p>
            <a:r>
              <a:rPr lang="en-US" dirty="0"/>
              <a:t>End Devices</a:t>
            </a:r>
          </a:p>
        </p:txBody>
      </p:sp>
      <p:sp>
        <p:nvSpPr>
          <p:cNvPr id="3" name="Content Placeholder 2">
            <a:extLst>
              <a:ext uri="{FF2B5EF4-FFF2-40B4-BE49-F238E27FC236}">
                <a16:creationId xmlns:a16="http://schemas.microsoft.com/office/drawing/2014/main" id="{AD552E2F-6A05-47FF-B0DB-EDFD166B16FF}"/>
              </a:ext>
            </a:extLst>
          </p:cNvPr>
          <p:cNvSpPr>
            <a:spLocks noGrp="1"/>
          </p:cNvSpPr>
          <p:nvPr>
            <p:ph idx="1"/>
          </p:nvPr>
        </p:nvSpPr>
        <p:spPr/>
        <p:txBody>
          <a:bodyPr/>
          <a:lstStyle/>
          <a:p>
            <a:r>
              <a:rPr lang="en-US" dirty="0"/>
              <a:t>laptops, smartphones, tablets, TVs, gaming consoles, Web cams, automobiles, environmental sensing </a:t>
            </a:r>
            <a:r>
              <a:rPr lang="en-US" dirty="0" err="1"/>
              <a:t>devices,picture</a:t>
            </a:r>
            <a:r>
              <a:rPr lang="en-US" dirty="0"/>
              <a:t> frames, and home electrical and security systems are being connected to the Internet</a:t>
            </a:r>
          </a:p>
          <a:p>
            <a:endParaRPr lang="en-US" dirty="0"/>
          </a:p>
          <a:p>
            <a:r>
              <a:rPr lang="en-US" dirty="0"/>
              <a:t>More than 2 billion internet users</a:t>
            </a:r>
          </a:p>
        </p:txBody>
      </p:sp>
    </p:spTree>
    <p:extLst>
      <p:ext uri="{BB962C8B-B14F-4D97-AF65-F5344CB8AC3E}">
        <p14:creationId xmlns:p14="http://schemas.microsoft.com/office/powerpoint/2010/main" val="326583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7D03-5047-4F23-BB41-AA08857AD3BF}"/>
              </a:ext>
            </a:extLst>
          </p:cNvPr>
          <p:cNvSpPr>
            <a:spLocks noGrp="1"/>
          </p:cNvSpPr>
          <p:nvPr>
            <p:ph type="title"/>
          </p:nvPr>
        </p:nvSpPr>
        <p:spPr/>
        <p:txBody>
          <a:bodyPr/>
          <a:lstStyle/>
          <a:p>
            <a:r>
              <a:rPr lang="en-US" dirty="0"/>
              <a:t>Communication Links</a:t>
            </a:r>
          </a:p>
        </p:txBody>
      </p:sp>
      <p:sp>
        <p:nvSpPr>
          <p:cNvPr id="3" name="Content Placeholder 2">
            <a:extLst>
              <a:ext uri="{FF2B5EF4-FFF2-40B4-BE49-F238E27FC236}">
                <a16:creationId xmlns:a16="http://schemas.microsoft.com/office/drawing/2014/main" id="{66B59C85-478B-40D8-B255-FFB97E292B10}"/>
              </a:ext>
            </a:extLst>
          </p:cNvPr>
          <p:cNvSpPr>
            <a:spLocks noGrp="1"/>
          </p:cNvSpPr>
          <p:nvPr>
            <p:ph idx="1"/>
          </p:nvPr>
        </p:nvSpPr>
        <p:spPr/>
        <p:txBody>
          <a:bodyPr/>
          <a:lstStyle/>
          <a:p>
            <a:r>
              <a:rPr lang="en-US" dirty="0"/>
              <a:t>End systems are connected by a network of communication links and packet switches.</a:t>
            </a:r>
          </a:p>
          <a:p>
            <a:r>
              <a:rPr lang="en-US" dirty="0"/>
              <a:t>Many types of physical media are used for communication</a:t>
            </a:r>
          </a:p>
          <a:p>
            <a:pPr lvl="1"/>
            <a:r>
              <a:rPr lang="en-US" dirty="0"/>
              <a:t>Coaxial Cable</a:t>
            </a:r>
          </a:p>
          <a:p>
            <a:pPr lvl="1"/>
            <a:r>
              <a:rPr lang="en-US" dirty="0"/>
              <a:t>Twisted Pair</a:t>
            </a:r>
          </a:p>
          <a:p>
            <a:pPr lvl="1"/>
            <a:r>
              <a:rPr lang="en-US" dirty="0"/>
              <a:t>Copper Wire</a:t>
            </a:r>
          </a:p>
          <a:p>
            <a:pPr lvl="1"/>
            <a:r>
              <a:rPr lang="en-US" dirty="0"/>
              <a:t>Optical Fiber</a:t>
            </a:r>
          </a:p>
          <a:p>
            <a:pPr lvl="1"/>
            <a:r>
              <a:rPr lang="en-US" dirty="0"/>
              <a:t>Radio Spectrum</a:t>
            </a:r>
          </a:p>
          <a:p>
            <a:r>
              <a:rPr lang="en-US" dirty="0"/>
              <a:t>Different links can transmit data at different rates, with the </a:t>
            </a:r>
            <a:r>
              <a:rPr lang="en-US" b="1" dirty="0"/>
              <a:t>transmission rate </a:t>
            </a:r>
            <a:r>
              <a:rPr lang="en-US" dirty="0"/>
              <a:t>of a link measured in bits/second.</a:t>
            </a:r>
          </a:p>
        </p:txBody>
      </p:sp>
    </p:spTree>
    <p:extLst>
      <p:ext uri="{BB962C8B-B14F-4D97-AF65-F5344CB8AC3E}">
        <p14:creationId xmlns:p14="http://schemas.microsoft.com/office/powerpoint/2010/main" val="260494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7B727755-1792-4362-8352-080A3C99C86B}"/>
              </a:ext>
            </a:extLst>
          </p:cNvPr>
          <p:cNvPicPr>
            <a:picLocks noGrp="1" noChangeAspect="1"/>
          </p:cNvPicPr>
          <p:nvPr>
            <p:ph idx="1"/>
          </p:nvPr>
        </p:nvPicPr>
        <p:blipFill rotWithShape="1">
          <a:blip r:embed="rId3"/>
          <a:srcRect r="3094" b="1"/>
          <a:stretch/>
        </p:blipFill>
        <p:spPr>
          <a:xfrm>
            <a:off x="20" y="1282"/>
            <a:ext cx="12191980" cy="6856718"/>
          </a:xfrm>
          <a:prstGeom prst="rect">
            <a:avLst/>
          </a:prstGeom>
        </p:spPr>
      </p:pic>
    </p:spTree>
    <p:extLst>
      <p:ext uri="{BB962C8B-B14F-4D97-AF65-F5344CB8AC3E}">
        <p14:creationId xmlns:p14="http://schemas.microsoft.com/office/powerpoint/2010/main" val="2972065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4E07-7AD0-4BD0-8DE0-47C9761D71CF}"/>
              </a:ext>
            </a:extLst>
          </p:cNvPr>
          <p:cNvSpPr>
            <a:spLocks noGrp="1"/>
          </p:cNvSpPr>
          <p:nvPr>
            <p:ph type="title"/>
          </p:nvPr>
        </p:nvSpPr>
        <p:spPr/>
        <p:txBody>
          <a:bodyPr/>
          <a:lstStyle/>
          <a:p>
            <a:r>
              <a:rPr lang="en-US" dirty="0"/>
              <a:t>Twisted Pair</a:t>
            </a:r>
          </a:p>
        </p:txBody>
      </p:sp>
      <p:sp>
        <p:nvSpPr>
          <p:cNvPr id="3" name="Content Placeholder 2">
            <a:extLst>
              <a:ext uri="{FF2B5EF4-FFF2-40B4-BE49-F238E27FC236}">
                <a16:creationId xmlns:a16="http://schemas.microsoft.com/office/drawing/2014/main" id="{1950AD3E-8721-45B2-9A44-80A21ECC9AA1}"/>
              </a:ext>
            </a:extLst>
          </p:cNvPr>
          <p:cNvSpPr>
            <a:spLocks noGrp="1"/>
          </p:cNvSpPr>
          <p:nvPr>
            <p:ph idx="1"/>
          </p:nvPr>
        </p:nvSpPr>
        <p:spPr/>
        <p:txBody>
          <a:bodyPr>
            <a:normAutofit fontScale="92500" lnSpcReduction="20000"/>
          </a:bodyPr>
          <a:lstStyle/>
          <a:p>
            <a:r>
              <a:rPr lang="en-US" dirty="0"/>
              <a:t>The twisted-pair cable was primarily developed for computer networks. This cable is also known as Ethernet cable. Almost all modern LAN computer networks use this cable.</a:t>
            </a:r>
          </a:p>
          <a:p>
            <a:endParaRPr lang="en-US" dirty="0"/>
          </a:p>
          <a:p>
            <a:r>
              <a:rPr lang="en-US" dirty="0"/>
              <a:t>This cable consists of color-coded pairs of insulated copper wires. Every two wires are twisted around each other to form pair. Usually, there are four pairs. Each pair has one solid color and one stripped color wire. Solid colors are blue, brown, green, and orange. In stripped color, the solid color is mixed with the white color.</a:t>
            </a:r>
          </a:p>
          <a:p>
            <a:endParaRPr lang="en-US" dirty="0"/>
          </a:p>
          <a:p>
            <a:r>
              <a:rPr lang="en-US" dirty="0"/>
              <a:t>Based on how pairs are stripped in the plastic sheath, there are two types of twisted-pair cable; UTP and STP.</a:t>
            </a:r>
          </a:p>
          <a:p>
            <a:pPr marL="0" indent="0">
              <a:buNone/>
            </a:pPr>
            <a:endParaRPr lang="en-US" dirty="0"/>
          </a:p>
        </p:txBody>
      </p:sp>
    </p:spTree>
    <p:extLst>
      <p:ext uri="{BB962C8B-B14F-4D97-AF65-F5344CB8AC3E}">
        <p14:creationId xmlns:p14="http://schemas.microsoft.com/office/powerpoint/2010/main" val="48189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F54727-A94F-4428-A3B5-B8B9CF8C68DE}"/>
              </a:ext>
            </a:extLst>
          </p:cNvPr>
          <p:cNvPicPr>
            <a:picLocks noGrp="1" noChangeAspect="1"/>
          </p:cNvPicPr>
          <p:nvPr>
            <p:ph idx="1"/>
          </p:nvPr>
        </p:nvPicPr>
        <p:blipFill>
          <a:blip r:embed="rId2"/>
          <a:stretch>
            <a:fillRect/>
          </a:stretch>
        </p:blipFill>
        <p:spPr>
          <a:xfrm>
            <a:off x="3590065" y="1825625"/>
            <a:ext cx="5011869" cy="4351338"/>
          </a:xfrm>
          <a:prstGeom prst="rect">
            <a:avLst/>
          </a:prstGeom>
        </p:spPr>
      </p:pic>
    </p:spTree>
    <p:extLst>
      <p:ext uri="{BB962C8B-B14F-4D97-AF65-F5344CB8AC3E}">
        <p14:creationId xmlns:p14="http://schemas.microsoft.com/office/powerpoint/2010/main" val="150369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56BFFD-FEE7-4CDC-BC89-06283379B99A}"/>
              </a:ext>
            </a:extLst>
          </p:cNvPr>
          <p:cNvPicPr>
            <a:picLocks noGrp="1" noChangeAspect="1"/>
          </p:cNvPicPr>
          <p:nvPr>
            <p:ph idx="1"/>
          </p:nvPr>
        </p:nvPicPr>
        <p:blipFill>
          <a:blip r:embed="rId2"/>
          <a:stretch>
            <a:fillRect/>
          </a:stretch>
        </p:blipFill>
        <p:spPr>
          <a:xfrm>
            <a:off x="838200" y="1912416"/>
            <a:ext cx="10515600" cy="4177755"/>
          </a:xfrm>
        </p:spPr>
      </p:pic>
    </p:spTree>
    <p:extLst>
      <p:ext uri="{BB962C8B-B14F-4D97-AF65-F5344CB8AC3E}">
        <p14:creationId xmlns:p14="http://schemas.microsoft.com/office/powerpoint/2010/main" val="48850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360C0B-FD7F-46E8-86B3-DD2C3BEECC67}"/>
              </a:ext>
            </a:extLst>
          </p:cNvPr>
          <p:cNvSpPr>
            <a:spLocks noGrp="1"/>
          </p:cNvSpPr>
          <p:nvPr>
            <p:ph type="title"/>
          </p:nvPr>
        </p:nvSpPr>
        <p:spPr>
          <a:xfrm>
            <a:off x="643467" y="321734"/>
            <a:ext cx="10905066" cy="1135737"/>
          </a:xfrm>
        </p:spPr>
        <p:txBody>
          <a:bodyPr>
            <a:normAutofit/>
          </a:bodyPr>
          <a:lstStyle/>
          <a:p>
            <a:r>
              <a:rPr lang="en-US" sz="3600" dirty="0"/>
              <a:t>Optical Fiber Cable</a:t>
            </a:r>
          </a:p>
        </p:txBody>
      </p:sp>
      <p:sp>
        <p:nvSpPr>
          <p:cNvPr id="3" name="Content Placeholder 2">
            <a:extLst>
              <a:ext uri="{FF2B5EF4-FFF2-40B4-BE49-F238E27FC236}">
                <a16:creationId xmlns:a16="http://schemas.microsoft.com/office/drawing/2014/main" id="{D6C6434F-DA1A-4CBC-A8B4-AD2786C63CBB}"/>
              </a:ext>
            </a:extLst>
          </p:cNvPr>
          <p:cNvSpPr>
            <a:spLocks noGrp="1"/>
          </p:cNvSpPr>
          <p:nvPr>
            <p:ph idx="1"/>
          </p:nvPr>
        </p:nvSpPr>
        <p:spPr>
          <a:xfrm>
            <a:off x="643469" y="1782981"/>
            <a:ext cx="4008384" cy="4393982"/>
          </a:xfrm>
        </p:spPr>
        <p:txBody>
          <a:bodyPr>
            <a:normAutofit/>
          </a:bodyPr>
          <a:lstStyle/>
          <a:p>
            <a:r>
              <a:rPr lang="en-US" sz="2000"/>
              <a:t>This cable consists of a core, cladding, buffer, and jacket. The core is made from thin strands of glass or plastic that can carry data over a long distance. The core is wrapped in the cladding; the cladding is wrapped in the buffer, and the buffer is wrapped in the jacket.</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7A6EF46-0298-401F-8E58-8666F6BC4338}"/>
              </a:ext>
            </a:extLst>
          </p:cNvPr>
          <p:cNvPicPr>
            <a:picLocks noChangeAspect="1"/>
          </p:cNvPicPr>
          <p:nvPr/>
        </p:nvPicPr>
        <p:blipFill>
          <a:blip r:embed="rId2"/>
          <a:stretch>
            <a:fillRect/>
          </a:stretch>
        </p:blipFill>
        <p:spPr>
          <a:xfrm>
            <a:off x="5295320" y="2150496"/>
            <a:ext cx="6253212" cy="362686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8644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5004-9723-4ABB-89CE-C0EB5AE9B03D}"/>
              </a:ext>
            </a:extLst>
          </p:cNvPr>
          <p:cNvSpPr>
            <a:spLocks noGrp="1"/>
          </p:cNvSpPr>
          <p:nvPr>
            <p:ph type="title"/>
          </p:nvPr>
        </p:nvSpPr>
        <p:spPr>
          <a:xfrm>
            <a:off x="4965430" y="629268"/>
            <a:ext cx="6586491" cy="1286160"/>
          </a:xfrm>
        </p:spPr>
        <p:txBody>
          <a:bodyPr anchor="b">
            <a:normAutofit/>
          </a:bodyPr>
          <a:lstStyle/>
          <a:p>
            <a:r>
              <a:rPr lang="en-US" dirty="0"/>
              <a:t>Packets and Packet Switches</a:t>
            </a:r>
          </a:p>
        </p:txBody>
      </p:sp>
      <p:sp>
        <p:nvSpPr>
          <p:cNvPr id="3" name="Content Placeholder 2">
            <a:extLst>
              <a:ext uri="{FF2B5EF4-FFF2-40B4-BE49-F238E27FC236}">
                <a16:creationId xmlns:a16="http://schemas.microsoft.com/office/drawing/2014/main" id="{8FEDD4A4-B8D1-490B-95AF-DBA41AF05E05}"/>
              </a:ext>
            </a:extLst>
          </p:cNvPr>
          <p:cNvSpPr>
            <a:spLocks noGrp="1"/>
          </p:cNvSpPr>
          <p:nvPr>
            <p:ph idx="1"/>
          </p:nvPr>
        </p:nvSpPr>
        <p:spPr>
          <a:xfrm>
            <a:off x="4965431" y="2438400"/>
            <a:ext cx="6586489" cy="3785419"/>
          </a:xfrm>
        </p:spPr>
        <p:txBody>
          <a:bodyPr>
            <a:normAutofit/>
          </a:bodyPr>
          <a:lstStyle/>
          <a:p>
            <a:r>
              <a:rPr lang="en-US" sz="2000" dirty="0"/>
              <a:t>Data to be transmitted and Headers called Packets</a:t>
            </a:r>
          </a:p>
          <a:p>
            <a:r>
              <a:rPr lang="en-US" sz="2000" dirty="0"/>
              <a:t>Various types of Packet Switches</a:t>
            </a:r>
          </a:p>
          <a:p>
            <a:pPr lvl="1"/>
            <a:r>
              <a:rPr lang="en-US" sz="2000" dirty="0"/>
              <a:t>Router</a:t>
            </a:r>
          </a:p>
          <a:p>
            <a:pPr lvl="1"/>
            <a:r>
              <a:rPr lang="en-US" sz="2000" dirty="0"/>
              <a:t>Hubs</a:t>
            </a:r>
          </a:p>
          <a:p>
            <a:pPr lvl="1"/>
            <a:r>
              <a:rPr lang="en-US" sz="2000" dirty="0"/>
              <a:t>Link Layer Switches</a:t>
            </a:r>
          </a:p>
          <a:p>
            <a:r>
              <a:rPr lang="en-US" sz="2000" dirty="0"/>
              <a:t>Packet switches facilitate the exchange of data among end systems</a:t>
            </a:r>
          </a:p>
        </p:txBody>
      </p:sp>
      <p:pic>
        <p:nvPicPr>
          <p:cNvPr id="5" name="Picture 4" descr="Close-up of a server network panel with lights and cables">
            <a:extLst>
              <a:ext uri="{FF2B5EF4-FFF2-40B4-BE49-F238E27FC236}">
                <a16:creationId xmlns:a16="http://schemas.microsoft.com/office/drawing/2014/main" id="{DD7399DF-1385-4FB1-B049-3BBF21A99A1B}"/>
              </a:ext>
            </a:extLst>
          </p:cNvPr>
          <p:cNvPicPr>
            <a:picLocks noChangeAspect="1"/>
          </p:cNvPicPr>
          <p:nvPr/>
        </p:nvPicPr>
        <p:blipFill rotWithShape="1">
          <a:blip r:embed="rId3"/>
          <a:srcRect l="10200" r="446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F9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443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E772-12CB-4165-AEC2-7A1F6EA03435}"/>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A1779C5D-10F0-42FC-BDFD-85B7260D6768}"/>
              </a:ext>
            </a:extLst>
          </p:cNvPr>
          <p:cNvSpPr>
            <a:spLocks noGrp="1"/>
          </p:cNvSpPr>
          <p:nvPr>
            <p:ph idx="1"/>
          </p:nvPr>
        </p:nvSpPr>
        <p:spPr/>
        <p:txBody>
          <a:bodyPr/>
          <a:lstStyle/>
          <a:p>
            <a:r>
              <a:rPr lang="en-US" dirty="0"/>
              <a:t>Mashal Khan</a:t>
            </a:r>
          </a:p>
          <a:p>
            <a:endParaRPr lang="en-US" dirty="0"/>
          </a:p>
          <a:p>
            <a:r>
              <a:rPr lang="en-US" dirty="0"/>
              <a:t>BS Computer Systems Engineering (UET Peshawar)</a:t>
            </a:r>
          </a:p>
          <a:p>
            <a:r>
              <a:rPr lang="en-US" dirty="0"/>
              <a:t>MS Information Security (NUST Islamabad)</a:t>
            </a:r>
          </a:p>
          <a:p>
            <a:pPr marL="0" indent="0">
              <a:buNone/>
            </a:pPr>
            <a:endParaRPr lang="en-US" dirty="0"/>
          </a:p>
          <a:p>
            <a:r>
              <a:rPr lang="en-US" dirty="0"/>
              <a:t>Email: mashal.khan@nu.edu.pk</a:t>
            </a:r>
          </a:p>
        </p:txBody>
      </p:sp>
    </p:spTree>
    <p:extLst>
      <p:ext uri="{BB962C8B-B14F-4D97-AF65-F5344CB8AC3E}">
        <p14:creationId xmlns:p14="http://schemas.microsoft.com/office/powerpoint/2010/main" val="4096310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08DD-307C-4CD8-BC4C-976636C60862}"/>
              </a:ext>
            </a:extLst>
          </p:cNvPr>
          <p:cNvSpPr>
            <a:spLocks noGrp="1"/>
          </p:cNvSpPr>
          <p:nvPr>
            <p:ph type="title"/>
          </p:nvPr>
        </p:nvSpPr>
        <p:spPr>
          <a:xfrm>
            <a:off x="4965430" y="629268"/>
            <a:ext cx="6586491" cy="1286160"/>
          </a:xfrm>
        </p:spPr>
        <p:txBody>
          <a:bodyPr anchor="b">
            <a:normAutofit/>
          </a:bodyPr>
          <a:lstStyle/>
          <a:p>
            <a:r>
              <a:rPr lang="en-US" dirty="0"/>
              <a:t>ISPs</a:t>
            </a:r>
          </a:p>
        </p:txBody>
      </p:sp>
      <p:sp>
        <p:nvSpPr>
          <p:cNvPr id="3" name="Content Placeholder 2">
            <a:extLst>
              <a:ext uri="{FF2B5EF4-FFF2-40B4-BE49-F238E27FC236}">
                <a16:creationId xmlns:a16="http://schemas.microsoft.com/office/drawing/2014/main" id="{7CFB0218-26DB-44D3-8D78-7EB762024470}"/>
              </a:ext>
            </a:extLst>
          </p:cNvPr>
          <p:cNvSpPr>
            <a:spLocks noGrp="1"/>
          </p:cNvSpPr>
          <p:nvPr>
            <p:ph idx="1"/>
          </p:nvPr>
        </p:nvSpPr>
        <p:spPr>
          <a:xfrm>
            <a:off x="4965432" y="2443994"/>
            <a:ext cx="7148271" cy="4275588"/>
          </a:xfrm>
        </p:spPr>
        <p:txBody>
          <a:bodyPr>
            <a:normAutofit fontScale="92500" lnSpcReduction="20000"/>
          </a:bodyPr>
          <a:lstStyle/>
          <a:p>
            <a:r>
              <a:rPr lang="en-US" sz="2000" dirty="0"/>
              <a:t>Internet Service Providers</a:t>
            </a:r>
          </a:p>
          <a:p>
            <a:r>
              <a:rPr lang="en-US" sz="2000" dirty="0"/>
              <a:t>Types</a:t>
            </a:r>
          </a:p>
          <a:p>
            <a:pPr lvl="1"/>
            <a:r>
              <a:rPr lang="en-US" sz="1600" dirty="0"/>
              <a:t>Residential(Local Cable and Telephone Companies)</a:t>
            </a:r>
          </a:p>
          <a:p>
            <a:pPr lvl="1"/>
            <a:r>
              <a:rPr lang="en-US" sz="1600" dirty="0"/>
              <a:t>Corporate (University, Enterprise </a:t>
            </a:r>
            <a:r>
              <a:rPr lang="en-US" sz="1600" dirty="0" err="1"/>
              <a:t>etc</a:t>
            </a:r>
            <a:r>
              <a:rPr lang="en-US" sz="1600" dirty="0"/>
              <a:t>)</a:t>
            </a:r>
          </a:p>
          <a:p>
            <a:endParaRPr lang="en-US" sz="2000" dirty="0"/>
          </a:p>
          <a:p>
            <a:r>
              <a:rPr lang="en-US" sz="2000" dirty="0"/>
              <a:t> The Internet is all about connecting end systems to each other, so the ISPs that provide access to end systems must also be interconnected.</a:t>
            </a:r>
          </a:p>
          <a:p>
            <a:r>
              <a:rPr lang="en-US" sz="2000" dirty="0"/>
              <a:t>These lower-tier ISPs are interconnected through national and international upper-tier ISPs such as Level 3 Communications, AT&amp;T, Sprint, and NTT.</a:t>
            </a:r>
          </a:p>
          <a:p>
            <a:r>
              <a:rPr lang="en-US" sz="2000" dirty="0"/>
              <a:t>An upper-tier ISP consists of high-speed routers interconnected with high-speed fiber-optic links. </a:t>
            </a:r>
          </a:p>
          <a:p>
            <a:r>
              <a:rPr lang="en-US" sz="2000" dirty="0"/>
              <a:t>Each ISP network, whether upper-tier or lower-tier, is managed independently, runs the IP protocol and conforms to certain naming and address conventions.</a:t>
            </a:r>
          </a:p>
        </p:txBody>
      </p:sp>
      <p:pic>
        <p:nvPicPr>
          <p:cNvPr id="4" name="Picture 3">
            <a:extLst>
              <a:ext uri="{FF2B5EF4-FFF2-40B4-BE49-F238E27FC236}">
                <a16:creationId xmlns:a16="http://schemas.microsoft.com/office/drawing/2014/main" id="{C2230859-E75A-46D8-BBBF-61448A791428}"/>
              </a:ext>
            </a:extLst>
          </p:cNvPr>
          <p:cNvPicPr>
            <a:picLocks noChangeAspect="1"/>
          </p:cNvPicPr>
          <p:nvPr/>
        </p:nvPicPr>
        <p:blipFill rotWithShape="1">
          <a:blip r:embed="rId2"/>
          <a:srcRect r="1164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1C3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0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35BC137-74FC-4075-AE3D-E4A669391809}"/>
              </a:ext>
            </a:extLst>
          </p:cNvPr>
          <p:cNvPicPr>
            <a:picLocks noGrp="1" noChangeAspect="1"/>
          </p:cNvPicPr>
          <p:nvPr>
            <p:ph idx="1"/>
          </p:nvPr>
        </p:nvPicPr>
        <p:blipFill>
          <a:blip r:embed="rId3"/>
          <a:stretch>
            <a:fillRect/>
          </a:stretch>
        </p:blipFill>
        <p:spPr>
          <a:xfrm>
            <a:off x="643467" y="1084410"/>
            <a:ext cx="10905066" cy="4689179"/>
          </a:xfrm>
          <a:prstGeom prst="rect">
            <a:avLst/>
          </a:prstGeom>
        </p:spPr>
      </p:pic>
      <p:pic>
        <p:nvPicPr>
          <p:cNvPr id="8" name="Content Placeholder 4">
            <a:extLst>
              <a:ext uri="{FF2B5EF4-FFF2-40B4-BE49-F238E27FC236}">
                <a16:creationId xmlns:a16="http://schemas.microsoft.com/office/drawing/2014/main" id="{9FA7CC28-EDE7-4B66-AA63-E9FB8A54D40B}"/>
              </a:ext>
            </a:extLst>
          </p:cNvPr>
          <p:cNvPicPr>
            <a:picLocks noChangeAspect="1"/>
          </p:cNvPicPr>
          <p:nvPr/>
        </p:nvPicPr>
        <p:blipFill>
          <a:blip r:embed="rId3"/>
          <a:stretch>
            <a:fillRect/>
          </a:stretch>
        </p:blipFill>
        <p:spPr>
          <a:xfrm>
            <a:off x="552513" y="1185077"/>
            <a:ext cx="10905066" cy="4689179"/>
          </a:xfrm>
          <a:prstGeom prst="rect">
            <a:avLst/>
          </a:prstGeom>
        </p:spPr>
      </p:pic>
    </p:spTree>
    <p:extLst>
      <p:ext uri="{BB962C8B-B14F-4D97-AF65-F5344CB8AC3E}">
        <p14:creationId xmlns:p14="http://schemas.microsoft.com/office/powerpoint/2010/main" val="89076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87-84E0-4ECA-88EC-3071CB302F45}"/>
              </a:ext>
            </a:extLst>
          </p:cNvPr>
          <p:cNvSpPr>
            <a:spLocks noGrp="1"/>
          </p:cNvSpPr>
          <p:nvPr>
            <p:ph type="title"/>
          </p:nvPr>
        </p:nvSpPr>
        <p:spPr>
          <a:xfrm>
            <a:off x="1913468" y="365125"/>
            <a:ext cx="9440332" cy="1325563"/>
          </a:xfrm>
        </p:spPr>
        <p:txBody>
          <a:bodyPr>
            <a:normAutofit/>
          </a:bodyPr>
          <a:lstStyle/>
          <a:p>
            <a:r>
              <a:rPr lang="en-US" sz="5400"/>
              <a:t>Components </a:t>
            </a:r>
          </a:p>
        </p:txBody>
      </p:sp>
      <p:sp>
        <p:nvSpPr>
          <p:cNvPr id="10"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25A9650-97FD-4B3C-A664-A245618F502C}"/>
              </a:ext>
            </a:extLst>
          </p:cNvPr>
          <p:cNvGraphicFramePr>
            <a:graphicFrameLocks noGrp="1"/>
          </p:cNvGraphicFramePr>
          <p:nvPr>
            <p:ph idx="1"/>
            <p:extLst>
              <p:ext uri="{D42A27DB-BD31-4B8C-83A1-F6EECF244321}">
                <p14:modId xmlns:p14="http://schemas.microsoft.com/office/powerpoint/2010/main" val="384311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705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8B0B2CD8-6A8B-4C69-BB13-8500FD2914DE}"/>
              </a:ext>
            </a:extLst>
          </p:cNvPr>
          <p:cNvSpPr>
            <a:spLocks noGrp="1"/>
          </p:cNvSpPr>
          <p:nvPr>
            <p:ph idx="1"/>
          </p:nvPr>
        </p:nvSpPr>
        <p:spPr>
          <a:xfrm>
            <a:off x="297342" y="1392451"/>
            <a:ext cx="5217173" cy="4809566"/>
          </a:xfrm>
        </p:spPr>
        <p:txBody>
          <a:bodyPr>
            <a:normAutofit/>
          </a:bodyPr>
          <a:lstStyle/>
          <a:p>
            <a:r>
              <a:rPr lang="en-US" sz="2400" b="1" dirty="0"/>
              <a:t>Message: </a:t>
            </a:r>
            <a:r>
              <a:rPr lang="en-US" sz="2400" dirty="0"/>
              <a:t>The message is the information (data) to be communicated. </a:t>
            </a:r>
          </a:p>
          <a:p>
            <a:r>
              <a:rPr lang="en-US" sz="2400" b="1" dirty="0"/>
              <a:t>Sender/ Receiver:</a:t>
            </a:r>
            <a:r>
              <a:rPr lang="en-US" sz="2400" dirty="0"/>
              <a:t> The sender/receiver is the device that sends/receives the data message. </a:t>
            </a:r>
          </a:p>
          <a:p>
            <a:r>
              <a:rPr lang="en-US" sz="2400" b="1" dirty="0"/>
              <a:t>Transmission medium:  </a:t>
            </a:r>
            <a:r>
              <a:rPr lang="en-US" sz="2400" dirty="0"/>
              <a:t>The transmission medium is the physical path by which a message travels from sender to receiver. </a:t>
            </a:r>
          </a:p>
          <a:p>
            <a:r>
              <a:rPr lang="en-US" sz="2400" b="1" dirty="0"/>
              <a:t>Protocol: </a:t>
            </a:r>
            <a:r>
              <a:rPr lang="en-US" sz="2400" dirty="0"/>
              <a:t>A protocol is a set of rules that govern data communications</a:t>
            </a:r>
            <a:r>
              <a:rPr lang="en-US" sz="2200" dirty="0"/>
              <a:t>. </a:t>
            </a:r>
          </a:p>
        </p:txBody>
      </p:sp>
      <p:pic>
        <p:nvPicPr>
          <p:cNvPr id="4" name="Picture 3">
            <a:extLst>
              <a:ext uri="{FF2B5EF4-FFF2-40B4-BE49-F238E27FC236}">
                <a16:creationId xmlns:a16="http://schemas.microsoft.com/office/drawing/2014/main" id="{37A9ECF8-CEF5-44FE-8D0A-9AF913850518}"/>
              </a:ext>
            </a:extLst>
          </p:cNvPr>
          <p:cNvPicPr>
            <a:picLocks noChangeAspect="1"/>
          </p:cNvPicPr>
          <p:nvPr/>
        </p:nvPicPr>
        <p:blipFill>
          <a:blip r:embed="rId3"/>
          <a:stretch>
            <a:fillRect/>
          </a:stretch>
        </p:blipFill>
        <p:spPr>
          <a:xfrm>
            <a:off x="5548192" y="2733731"/>
            <a:ext cx="6346466" cy="1626405"/>
          </a:xfrm>
          <a:prstGeom prst="rect">
            <a:avLst/>
          </a:prstGeom>
        </p:spPr>
      </p:pic>
    </p:spTree>
    <p:extLst>
      <p:ext uri="{BB962C8B-B14F-4D97-AF65-F5344CB8AC3E}">
        <p14:creationId xmlns:p14="http://schemas.microsoft.com/office/powerpoint/2010/main" val="1466477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C90C-74BF-46C5-8041-7E54E7C5CDA2}"/>
              </a:ext>
            </a:extLst>
          </p:cNvPr>
          <p:cNvSpPr>
            <a:spLocks noGrp="1"/>
          </p:cNvSpPr>
          <p:nvPr>
            <p:ph type="title"/>
          </p:nvPr>
        </p:nvSpPr>
        <p:spPr>
          <a:xfrm>
            <a:off x="838200" y="197485"/>
            <a:ext cx="10515600" cy="762635"/>
          </a:xfrm>
        </p:spPr>
        <p:txBody>
          <a:bodyPr/>
          <a:lstStyle/>
          <a:p>
            <a:r>
              <a:rPr lang="en-US" dirty="0"/>
              <a:t>Communication Model</a:t>
            </a:r>
          </a:p>
        </p:txBody>
      </p:sp>
      <p:pic>
        <p:nvPicPr>
          <p:cNvPr id="3" name="Picture 2">
            <a:extLst>
              <a:ext uri="{FF2B5EF4-FFF2-40B4-BE49-F238E27FC236}">
                <a16:creationId xmlns:a16="http://schemas.microsoft.com/office/drawing/2014/main" id="{FFA7CFAC-9C4F-476F-A846-E2A9B3D4CC64}"/>
              </a:ext>
            </a:extLst>
          </p:cNvPr>
          <p:cNvPicPr>
            <a:picLocks noChangeAspect="1"/>
          </p:cNvPicPr>
          <p:nvPr/>
        </p:nvPicPr>
        <p:blipFill>
          <a:blip r:embed="rId2"/>
          <a:stretch>
            <a:fillRect/>
          </a:stretch>
        </p:blipFill>
        <p:spPr>
          <a:xfrm>
            <a:off x="1242060" y="1068397"/>
            <a:ext cx="10111740" cy="5631946"/>
          </a:xfrm>
          <a:prstGeom prst="rect">
            <a:avLst/>
          </a:prstGeom>
        </p:spPr>
      </p:pic>
    </p:spTree>
    <p:extLst>
      <p:ext uri="{BB962C8B-B14F-4D97-AF65-F5344CB8AC3E}">
        <p14:creationId xmlns:p14="http://schemas.microsoft.com/office/powerpoint/2010/main" val="2180446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109D-BB35-461A-92C1-D0E55371FA0E}"/>
              </a:ext>
            </a:extLst>
          </p:cNvPr>
          <p:cNvSpPr>
            <a:spLocks noGrp="1"/>
          </p:cNvSpPr>
          <p:nvPr>
            <p:ph type="title"/>
          </p:nvPr>
        </p:nvSpPr>
        <p:spPr>
          <a:xfrm>
            <a:off x="838200" y="3698999"/>
            <a:ext cx="3200400" cy="2477964"/>
          </a:xfrm>
        </p:spPr>
        <p:txBody>
          <a:bodyPr>
            <a:normAutofit/>
          </a:bodyPr>
          <a:lstStyle/>
          <a:p>
            <a:r>
              <a:rPr lang="en-US" sz="3400"/>
              <a:t>Parts of Communication Model</a:t>
            </a:r>
          </a:p>
        </p:txBody>
      </p:sp>
      <p:graphicFrame>
        <p:nvGraphicFramePr>
          <p:cNvPr id="5" name="Content Placeholder 2">
            <a:extLst>
              <a:ext uri="{FF2B5EF4-FFF2-40B4-BE49-F238E27FC236}">
                <a16:creationId xmlns:a16="http://schemas.microsoft.com/office/drawing/2014/main" id="{E8895F05-9BF1-41C2-AC30-02DC86D7C511}"/>
              </a:ext>
            </a:extLst>
          </p:cNvPr>
          <p:cNvGraphicFramePr>
            <a:graphicFrameLocks noGrp="1"/>
          </p:cNvGraphicFramePr>
          <p:nvPr>
            <p:ph idx="1"/>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7641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1085-1009-42F4-A408-B2CF890F5DC4}"/>
              </a:ext>
            </a:extLst>
          </p:cNvPr>
          <p:cNvSpPr>
            <a:spLocks noGrp="1"/>
          </p:cNvSpPr>
          <p:nvPr>
            <p:ph type="title"/>
          </p:nvPr>
        </p:nvSpPr>
        <p:spPr>
          <a:xfrm>
            <a:off x="838200" y="3698999"/>
            <a:ext cx="3200400" cy="2477964"/>
          </a:xfrm>
        </p:spPr>
        <p:txBody>
          <a:bodyPr>
            <a:normAutofit/>
          </a:bodyPr>
          <a:lstStyle/>
          <a:p>
            <a:r>
              <a:rPr lang="en-US" sz="3400"/>
              <a:t>Parts of Communication Model</a:t>
            </a:r>
          </a:p>
        </p:txBody>
      </p:sp>
      <p:graphicFrame>
        <p:nvGraphicFramePr>
          <p:cNvPr id="5" name="Content Placeholder 2">
            <a:extLst>
              <a:ext uri="{FF2B5EF4-FFF2-40B4-BE49-F238E27FC236}">
                <a16:creationId xmlns:a16="http://schemas.microsoft.com/office/drawing/2014/main" id="{2A6C5394-54DF-4B96-8FA0-A43B164FD593}"/>
              </a:ext>
            </a:extLst>
          </p:cNvPr>
          <p:cNvGraphicFramePr>
            <a:graphicFrameLocks noGrp="1"/>
          </p:cNvGraphicFramePr>
          <p:nvPr>
            <p:ph idx="1"/>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027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E37E-8082-4917-9C0B-021AABAC8272}"/>
              </a:ext>
            </a:extLst>
          </p:cNvPr>
          <p:cNvSpPr>
            <a:spLocks noGrp="1"/>
          </p:cNvSpPr>
          <p:nvPr>
            <p:ph type="title"/>
          </p:nvPr>
        </p:nvSpPr>
        <p:spPr/>
        <p:txBody>
          <a:bodyPr/>
          <a:lstStyle/>
          <a:p>
            <a:r>
              <a:rPr lang="en-US" dirty="0"/>
              <a:t>Protocols</a:t>
            </a:r>
          </a:p>
        </p:txBody>
      </p:sp>
      <p:sp>
        <p:nvSpPr>
          <p:cNvPr id="3" name="Content Placeholder 2">
            <a:extLst>
              <a:ext uri="{FF2B5EF4-FFF2-40B4-BE49-F238E27FC236}">
                <a16:creationId xmlns:a16="http://schemas.microsoft.com/office/drawing/2014/main" id="{024BA39B-FD32-47E8-A306-FEE0D07FEDF1}"/>
              </a:ext>
            </a:extLst>
          </p:cNvPr>
          <p:cNvSpPr>
            <a:spLocks noGrp="1"/>
          </p:cNvSpPr>
          <p:nvPr>
            <p:ph idx="1"/>
          </p:nvPr>
        </p:nvSpPr>
        <p:spPr/>
        <p:txBody>
          <a:bodyPr>
            <a:normAutofit fontScale="92500" lnSpcReduction="10000"/>
          </a:bodyPr>
          <a:lstStyle/>
          <a:p>
            <a:r>
              <a:rPr lang="en-US" dirty="0"/>
              <a:t>Set of rules that drives the packets across the internet.</a:t>
            </a:r>
          </a:p>
          <a:p>
            <a:r>
              <a:rPr lang="en-US" dirty="0"/>
              <a:t>Examples:</a:t>
            </a:r>
          </a:p>
          <a:p>
            <a:pPr lvl="1"/>
            <a:r>
              <a:rPr lang="en-US" dirty="0"/>
              <a:t>IP</a:t>
            </a:r>
          </a:p>
          <a:p>
            <a:pPr lvl="1"/>
            <a:r>
              <a:rPr lang="en-US" dirty="0"/>
              <a:t>TCP</a:t>
            </a:r>
          </a:p>
          <a:p>
            <a:pPr lvl="1"/>
            <a:r>
              <a:rPr lang="en-US" dirty="0"/>
              <a:t>UDP</a:t>
            </a:r>
          </a:p>
          <a:p>
            <a:pPr lvl="1"/>
            <a:r>
              <a:rPr lang="en-US" dirty="0"/>
              <a:t>SMTP</a:t>
            </a:r>
          </a:p>
          <a:p>
            <a:pPr lvl="1"/>
            <a:r>
              <a:rPr lang="en-US" dirty="0"/>
              <a:t>HTTP</a:t>
            </a:r>
          </a:p>
          <a:p>
            <a:endParaRPr lang="en-US" dirty="0"/>
          </a:p>
          <a:p>
            <a:r>
              <a:rPr lang="en-US" i="1" dirty="0"/>
              <a:t>A protocol defines the format and the order of messages exchanged between two or more communicating entities, as well as the actions taken on the transmission and/or receipt of a message or other event.</a:t>
            </a:r>
          </a:p>
        </p:txBody>
      </p:sp>
    </p:spTree>
    <p:extLst>
      <p:ext uri="{BB962C8B-B14F-4D97-AF65-F5344CB8AC3E}">
        <p14:creationId xmlns:p14="http://schemas.microsoft.com/office/powerpoint/2010/main" val="4223292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FDA1D5C-D95D-449B-B997-D2DAD7DD0628}"/>
              </a:ext>
            </a:extLst>
          </p:cNvPr>
          <p:cNvPicPr>
            <a:picLocks noGrp="1" noChangeAspect="1"/>
          </p:cNvPicPr>
          <p:nvPr>
            <p:ph idx="1"/>
          </p:nvPr>
        </p:nvPicPr>
        <p:blipFill>
          <a:blip r:embed="rId2"/>
          <a:stretch>
            <a:fillRect/>
          </a:stretch>
        </p:blipFill>
        <p:spPr>
          <a:xfrm>
            <a:off x="1382598" y="0"/>
            <a:ext cx="9426804" cy="685800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148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94466BD-0B2E-4C4D-AFE3-49935714396F}"/>
              </a:ext>
            </a:extLst>
          </p:cNvPr>
          <p:cNvPicPr>
            <a:picLocks noGrp="1" noChangeAspect="1"/>
          </p:cNvPicPr>
          <p:nvPr>
            <p:ph idx="1"/>
          </p:nvPr>
        </p:nvPicPr>
        <p:blipFill>
          <a:blip r:embed="rId2"/>
          <a:stretch>
            <a:fillRect/>
          </a:stretch>
        </p:blipFill>
        <p:spPr>
          <a:xfrm>
            <a:off x="3842158" y="-12455"/>
            <a:ext cx="4576825" cy="678048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70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7D03-E18C-4F2F-A9D5-27137A20E45B}"/>
              </a:ext>
            </a:extLst>
          </p:cNvPr>
          <p:cNvSpPr>
            <a:spLocks noGrp="1"/>
          </p:cNvSpPr>
          <p:nvPr>
            <p:ph type="title"/>
          </p:nvPr>
        </p:nvSpPr>
        <p:spPr/>
        <p:txBody>
          <a:bodyPr/>
          <a:lstStyle/>
          <a:p>
            <a:r>
              <a:rPr lang="en-US" dirty="0"/>
              <a:t>Books and Relevant Content</a:t>
            </a:r>
          </a:p>
        </p:txBody>
      </p:sp>
      <p:sp>
        <p:nvSpPr>
          <p:cNvPr id="3" name="Content Placeholder 2">
            <a:extLst>
              <a:ext uri="{FF2B5EF4-FFF2-40B4-BE49-F238E27FC236}">
                <a16:creationId xmlns:a16="http://schemas.microsoft.com/office/drawing/2014/main" id="{F34CD450-21A4-484A-A04B-5AE8EC22E7BA}"/>
              </a:ext>
            </a:extLst>
          </p:cNvPr>
          <p:cNvSpPr>
            <a:spLocks noGrp="1"/>
          </p:cNvSpPr>
          <p:nvPr>
            <p:ph idx="1"/>
          </p:nvPr>
        </p:nvSpPr>
        <p:spPr/>
        <p:txBody>
          <a:bodyPr/>
          <a:lstStyle/>
          <a:p>
            <a:r>
              <a:rPr lang="en-US" dirty="0"/>
              <a:t>Data communications and networking  by Behrouz A. </a:t>
            </a:r>
            <a:r>
              <a:rPr lang="en-US" dirty="0" err="1"/>
              <a:t>Forouzan</a:t>
            </a:r>
            <a:endParaRPr lang="en-US" dirty="0"/>
          </a:p>
          <a:p>
            <a:r>
              <a:rPr lang="en-US" dirty="0"/>
              <a:t>Data and Computer Communications by William Stallings</a:t>
            </a:r>
          </a:p>
          <a:p>
            <a:r>
              <a:rPr lang="en-US" dirty="0"/>
              <a:t>Computer Networking: A Top-Down Approach Featuring the Internet by Kurose and Ross, Sixth Edition</a:t>
            </a:r>
          </a:p>
          <a:p>
            <a:r>
              <a:rPr lang="en-US" dirty="0"/>
              <a:t>Software Defined Networks</a:t>
            </a:r>
          </a:p>
          <a:p>
            <a:r>
              <a:rPr lang="en-US" dirty="0"/>
              <a:t>Reading materials and Articles</a:t>
            </a:r>
          </a:p>
          <a:p>
            <a:r>
              <a:rPr lang="en-US" dirty="0"/>
              <a:t>Reference Slide at the end of every lecture to make your life easier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6883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ED49D-646D-4E79-B5CA-4DE6F6F9C321}"/>
              </a:ext>
            </a:extLst>
          </p:cNvPr>
          <p:cNvSpPr>
            <a:spLocks noGrp="1"/>
          </p:cNvSpPr>
          <p:nvPr>
            <p:ph type="title"/>
          </p:nvPr>
        </p:nvSpPr>
        <p:spPr>
          <a:xfrm>
            <a:off x="838200" y="631825"/>
            <a:ext cx="10515600" cy="1325563"/>
          </a:xfrm>
        </p:spPr>
        <p:txBody>
          <a:bodyPr>
            <a:normAutofit/>
          </a:bodyPr>
          <a:lstStyle/>
          <a:p>
            <a:r>
              <a:rPr lang="en-US" dirty="0"/>
              <a:t>Services </a:t>
            </a:r>
          </a:p>
        </p:txBody>
      </p:sp>
      <p:sp>
        <p:nvSpPr>
          <p:cNvPr id="3" name="Content Placeholder 2">
            <a:extLst>
              <a:ext uri="{FF2B5EF4-FFF2-40B4-BE49-F238E27FC236}">
                <a16:creationId xmlns:a16="http://schemas.microsoft.com/office/drawing/2014/main" id="{0C13368F-9394-449C-96E4-F7BF84FEF666}"/>
              </a:ext>
            </a:extLst>
          </p:cNvPr>
          <p:cNvSpPr>
            <a:spLocks noGrp="1"/>
          </p:cNvSpPr>
          <p:nvPr>
            <p:ph idx="1"/>
          </p:nvPr>
        </p:nvSpPr>
        <p:spPr>
          <a:xfrm>
            <a:off x="838199" y="1610686"/>
            <a:ext cx="10654717" cy="4318476"/>
          </a:xfrm>
        </p:spPr>
        <p:txBody>
          <a:bodyPr>
            <a:normAutofit/>
          </a:bodyPr>
          <a:lstStyle/>
          <a:p>
            <a:r>
              <a:rPr lang="en-US" sz="2400" dirty="0"/>
              <a:t>Internet is an infrastructure that provides services to applications</a:t>
            </a:r>
          </a:p>
          <a:p>
            <a:r>
              <a:rPr lang="en-US" sz="2400" dirty="0"/>
              <a:t>Examples: </a:t>
            </a:r>
          </a:p>
          <a:p>
            <a:pPr lvl="1"/>
            <a:r>
              <a:rPr lang="en-US" dirty="0"/>
              <a:t>electronic mail, Web surfing, social networks, instant messaging, Voiceover-IP (VoIP), video streaming, distributed games, peer-to-peer (P2P) file sharing, television over the Internet, remote login, and much, much more.</a:t>
            </a:r>
          </a:p>
          <a:p>
            <a:r>
              <a:rPr lang="en-US" sz="2400" dirty="0"/>
              <a:t>Called distributed applications, since they involve multiple end systems that exchange data with each other.</a:t>
            </a:r>
          </a:p>
          <a:p>
            <a:r>
              <a:rPr lang="en-US" sz="2400" dirty="0"/>
              <a:t>Applications run on the end systems and not on the switches.</a:t>
            </a:r>
          </a:p>
          <a:p>
            <a:endParaRPr lang="en-US" sz="2400" dirty="0"/>
          </a:p>
          <a:p>
            <a:r>
              <a:rPr lang="en-US" sz="2400" dirty="0"/>
              <a:t>Application Programming Interface APIs</a:t>
            </a:r>
          </a:p>
          <a:p>
            <a:endParaRPr lang="en-US" sz="2400" dirty="0"/>
          </a:p>
        </p:txBody>
      </p:sp>
    </p:spTree>
    <p:extLst>
      <p:ext uri="{BB962C8B-B14F-4D97-AF65-F5344CB8AC3E}">
        <p14:creationId xmlns:p14="http://schemas.microsoft.com/office/powerpoint/2010/main" val="2700633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61C5CE9-95DB-445F-92EC-155A0ADC9BAA}"/>
              </a:ext>
            </a:extLst>
          </p:cNvPr>
          <p:cNvPicPr>
            <a:picLocks noGrp="1" noChangeAspect="1"/>
          </p:cNvPicPr>
          <p:nvPr>
            <p:ph idx="1"/>
          </p:nvPr>
        </p:nvPicPr>
        <p:blipFill>
          <a:blip r:embed="rId2"/>
          <a:stretch>
            <a:fillRect/>
          </a:stretch>
        </p:blipFill>
        <p:spPr>
          <a:xfrm>
            <a:off x="2626658" y="480060"/>
            <a:ext cx="6938683" cy="5897880"/>
          </a:xfrm>
          <a:prstGeom prst="rect">
            <a:avLst/>
          </a:prstGeom>
        </p:spPr>
      </p:pic>
    </p:spTree>
    <p:extLst>
      <p:ext uri="{BB962C8B-B14F-4D97-AF65-F5344CB8AC3E}">
        <p14:creationId xmlns:p14="http://schemas.microsoft.com/office/powerpoint/2010/main" val="29097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BC8-F01C-4FD0-BB0C-6A2E98B44D46}"/>
              </a:ext>
            </a:extLst>
          </p:cNvPr>
          <p:cNvSpPr>
            <a:spLocks noGrp="1"/>
          </p:cNvSpPr>
          <p:nvPr>
            <p:ph type="title"/>
          </p:nvPr>
        </p:nvSpPr>
        <p:spPr/>
        <p:txBody>
          <a:bodyPr/>
          <a:lstStyle/>
          <a:p>
            <a:r>
              <a:rPr lang="en-US" dirty="0"/>
              <a:t>Network Edge</a:t>
            </a:r>
          </a:p>
        </p:txBody>
      </p:sp>
      <p:sp>
        <p:nvSpPr>
          <p:cNvPr id="3" name="Content Placeholder 2">
            <a:extLst>
              <a:ext uri="{FF2B5EF4-FFF2-40B4-BE49-F238E27FC236}">
                <a16:creationId xmlns:a16="http://schemas.microsoft.com/office/drawing/2014/main" id="{E3825B30-5229-44E0-9E3A-FD5EE8C949FB}"/>
              </a:ext>
            </a:extLst>
          </p:cNvPr>
          <p:cNvSpPr>
            <a:spLocks noGrp="1"/>
          </p:cNvSpPr>
          <p:nvPr>
            <p:ph idx="1"/>
          </p:nvPr>
        </p:nvSpPr>
        <p:spPr/>
        <p:txBody>
          <a:bodyPr/>
          <a:lstStyle/>
          <a:p>
            <a:r>
              <a:rPr lang="en-US" dirty="0"/>
              <a:t>Hosts/ End Nodes</a:t>
            </a:r>
          </a:p>
          <a:p>
            <a:r>
              <a:rPr lang="en-US" dirty="0"/>
              <a:t>Client-Servers/ Peers</a:t>
            </a:r>
          </a:p>
          <a:p>
            <a:r>
              <a:rPr lang="en-US" dirty="0"/>
              <a:t>Access Network</a:t>
            </a:r>
          </a:p>
          <a:p>
            <a:pPr lvl="1"/>
            <a:r>
              <a:rPr lang="en-US" dirty="0"/>
              <a:t>the network that physically connects an end system to the first router (also known as the “edge router”) on a path from the end system to any other distant end system.</a:t>
            </a:r>
          </a:p>
        </p:txBody>
      </p:sp>
    </p:spTree>
    <p:extLst>
      <p:ext uri="{BB962C8B-B14F-4D97-AF65-F5344CB8AC3E}">
        <p14:creationId xmlns:p14="http://schemas.microsoft.com/office/powerpoint/2010/main" val="272790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D25D0-BA4A-4421-9119-CE807F1AC7B2}"/>
              </a:ext>
            </a:extLst>
          </p:cNvPr>
          <p:cNvPicPr>
            <a:picLocks noChangeAspect="1"/>
          </p:cNvPicPr>
          <p:nvPr/>
        </p:nvPicPr>
        <p:blipFill>
          <a:blip r:embed="rId3"/>
          <a:stretch>
            <a:fillRect/>
          </a:stretch>
        </p:blipFill>
        <p:spPr>
          <a:xfrm>
            <a:off x="3376122" y="0"/>
            <a:ext cx="5439756" cy="6858000"/>
          </a:xfrm>
          <a:prstGeom prst="rect">
            <a:avLst/>
          </a:prstGeom>
        </p:spPr>
      </p:pic>
    </p:spTree>
    <p:extLst>
      <p:ext uri="{BB962C8B-B14F-4D97-AF65-F5344CB8AC3E}">
        <p14:creationId xmlns:p14="http://schemas.microsoft.com/office/powerpoint/2010/main" val="705194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2704031-71F4-4290-A221-35D35D45F4D3}"/>
              </a:ext>
            </a:extLst>
          </p:cNvPr>
          <p:cNvPicPr>
            <a:picLocks noGrp="1" noChangeAspect="1"/>
          </p:cNvPicPr>
          <p:nvPr>
            <p:ph idx="1"/>
          </p:nvPr>
        </p:nvPicPr>
        <p:blipFill>
          <a:blip r:embed="rId2"/>
          <a:stretch>
            <a:fillRect/>
          </a:stretch>
        </p:blipFill>
        <p:spPr>
          <a:xfrm>
            <a:off x="1414431" y="643467"/>
            <a:ext cx="9363138" cy="5571066"/>
          </a:xfrm>
          <a:prstGeom prst="rect">
            <a:avLst/>
          </a:prstGeom>
        </p:spPr>
      </p:pic>
    </p:spTree>
    <p:extLst>
      <p:ext uri="{BB962C8B-B14F-4D97-AF65-F5344CB8AC3E}">
        <p14:creationId xmlns:p14="http://schemas.microsoft.com/office/powerpoint/2010/main" val="36603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7D9A7AB-B3F5-43F0-BFF5-A00ACC8F6EA6}"/>
              </a:ext>
            </a:extLst>
          </p:cNvPr>
          <p:cNvPicPr>
            <a:picLocks noGrp="1" noChangeAspect="1"/>
          </p:cNvPicPr>
          <p:nvPr>
            <p:ph idx="1"/>
          </p:nvPr>
        </p:nvPicPr>
        <p:blipFill>
          <a:blip r:embed="rId2"/>
          <a:stretch>
            <a:fillRect/>
          </a:stretch>
        </p:blipFill>
        <p:spPr>
          <a:xfrm>
            <a:off x="937605" y="643467"/>
            <a:ext cx="10316790" cy="5571066"/>
          </a:xfrm>
          <a:prstGeom prst="rect">
            <a:avLst/>
          </a:prstGeom>
        </p:spPr>
      </p:pic>
    </p:spTree>
    <p:extLst>
      <p:ext uri="{BB962C8B-B14F-4D97-AF65-F5344CB8AC3E}">
        <p14:creationId xmlns:p14="http://schemas.microsoft.com/office/powerpoint/2010/main" val="1024251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088B-0359-4044-8B34-D95C2F725B93}"/>
              </a:ext>
            </a:extLst>
          </p:cNvPr>
          <p:cNvSpPr>
            <a:spLocks noGrp="1"/>
          </p:cNvSpPr>
          <p:nvPr>
            <p:ph type="title"/>
          </p:nvPr>
        </p:nvSpPr>
        <p:spPr/>
        <p:txBody>
          <a:bodyPr/>
          <a:lstStyle/>
          <a:p>
            <a:r>
              <a:rPr lang="en-US" dirty="0"/>
              <a:t>Wide-Area Wireless Access</a:t>
            </a:r>
          </a:p>
        </p:txBody>
      </p:sp>
      <p:sp>
        <p:nvSpPr>
          <p:cNvPr id="3" name="Content Placeholder 2">
            <a:extLst>
              <a:ext uri="{FF2B5EF4-FFF2-40B4-BE49-F238E27FC236}">
                <a16:creationId xmlns:a16="http://schemas.microsoft.com/office/drawing/2014/main" id="{501A678A-5025-4FEA-8F29-E1B4FF7BA838}"/>
              </a:ext>
            </a:extLst>
          </p:cNvPr>
          <p:cNvSpPr>
            <a:spLocks noGrp="1"/>
          </p:cNvSpPr>
          <p:nvPr>
            <p:ph idx="1"/>
          </p:nvPr>
        </p:nvSpPr>
        <p:spPr/>
        <p:txBody>
          <a:bodyPr/>
          <a:lstStyle/>
          <a:p>
            <a:r>
              <a:rPr lang="en-US" dirty="0"/>
              <a:t>Mobile Networks</a:t>
            </a:r>
          </a:p>
          <a:p>
            <a:r>
              <a:rPr lang="en-US" dirty="0"/>
              <a:t>3G, 4G, 5G, LTE</a:t>
            </a:r>
          </a:p>
          <a:p>
            <a:endParaRPr lang="en-US" dirty="0"/>
          </a:p>
        </p:txBody>
      </p:sp>
    </p:spTree>
    <p:extLst>
      <p:ext uri="{BB962C8B-B14F-4D97-AF65-F5344CB8AC3E}">
        <p14:creationId xmlns:p14="http://schemas.microsoft.com/office/powerpoint/2010/main" val="1374668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3269-BE95-489D-8975-C9D5DA54FE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2B2A13-D6D6-4C29-A0AC-0CAE257D8E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4480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F8FF-C4FD-4D20-8EF8-A0649D0F8BC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E8ED548-A041-4406-B4A9-C08F840EC64E}"/>
              </a:ext>
            </a:extLst>
          </p:cNvPr>
          <p:cNvSpPr>
            <a:spLocks noGrp="1"/>
          </p:cNvSpPr>
          <p:nvPr>
            <p:ph idx="1"/>
          </p:nvPr>
        </p:nvSpPr>
        <p:spPr/>
        <p:txBody>
          <a:bodyPr/>
          <a:lstStyle/>
          <a:p>
            <a:r>
              <a:rPr lang="en-US" dirty="0">
                <a:hlinkClick r:id="rId2"/>
              </a:rPr>
              <a:t>https://www.computernetworkingnotes.com/networking-tutorials/network-cable-types-and-specifications.html</a:t>
            </a:r>
            <a:endParaRPr lang="en-US" dirty="0"/>
          </a:p>
          <a:p>
            <a:endParaRPr lang="en-US" dirty="0"/>
          </a:p>
        </p:txBody>
      </p:sp>
    </p:spTree>
    <p:extLst>
      <p:ext uri="{BB962C8B-B14F-4D97-AF65-F5344CB8AC3E}">
        <p14:creationId xmlns:p14="http://schemas.microsoft.com/office/powerpoint/2010/main" val="51366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870E-B471-4257-8081-0E3BF57FEF8C}"/>
              </a:ext>
            </a:extLst>
          </p:cNvPr>
          <p:cNvSpPr>
            <a:spLocks noGrp="1"/>
          </p:cNvSpPr>
          <p:nvPr>
            <p:ph type="title"/>
          </p:nvPr>
        </p:nvSpPr>
        <p:spPr/>
        <p:txBody>
          <a:bodyPr/>
          <a:lstStyle/>
          <a:p>
            <a:r>
              <a:rPr lang="en-US" dirty="0"/>
              <a:t>Evaluations</a:t>
            </a:r>
          </a:p>
        </p:txBody>
      </p:sp>
      <p:graphicFrame>
        <p:nvGraphicFramePr>
          <p:cNvPr id="4" name="Table 4">
            <a:extLst>
              <a:ext uri="{FF2B5EF4-FFF2-40B4-BE49-F238E27FC236}">
                <a16:creationId xmlns:a16="http://schemas.microsoft.com/office/drawing/2014/main" id="{1D185146-7BE9-484F-87D1-00D5DB5EFD0B}"/>
              </a:ext>
            </a:extLst>
          </p:cNvPr>
          <p:cNvGraphicFramePr>
            <a:graphicFrameLocks noGrp="1"/>
          </p:cNvGraphicFramePr>
          <p:nvPr>
            <p:ph idx="1"/>
          </p:nvPr>
        </p:nvGraphicFramePr>
        <p:xfrm>
          <a:off x="929640" y="2259965"/>
          <a:ext cx="10515600" cy="3089275"/>
        </p:xfrm>
        <a:graphic>
          <a:graphicData uri="http://schemas.openxmlformats.org/drawingml/2006/table">
            <a:tbl>
              <a:tblPr firstRow="1" bandRow="1">
                <a:tableStyleId>{93296810-A885-4BE3-A3E7-6D5BEEA58F35}</a:tableStyleId>
              </a:tblPr>
              <a:tblGrid>
                <a:gridCol w="5257800">
                  <a:extLst>
                    <a:ext uri="{9D8B030D-6E8A-4147-A177-3AD203B41FA5}">
                      <a16:colId xmlns:a16="http://schemas.microsoft.com/office/drawing/2014/main" val="3018834326"/>
                    </a:ext>
                  </a:extLst>
                </a:gridCol>
                <a:gridCol w="5257800">
                  <a:extLst>
                    <a:ext uri="{9D8B030D-6E8A-4147-A177-3AD203B41FA5}">
                      <a16:colId xmlns:a16="http://schemas.microsoft.com/office/drawing/2014/main" val="839777931"/>
                    </a:ext>
                  </a:extLst>
                </a:gridCol>
              </a:tblGrid>
              <a:tr h="864235">
                <a:tc>
                  <a:txBody>
                    <a:bodyPr/>
                    <a:lstStyle/>
                    <a:p>
                      <a:pPr algn="ctr">
                        <a:lnSpc>
                          <a:spcPct val="200000"/>
                        </a:lnSpc>
                      </a:pPr>
                      <a:r>
                        <a:rPr lang="en-US" sz="2000" dirty="0"/>
                        <a:t> Assessment</a:t>
                      </a:r>
                    </a:p>
                  </a:txBody>
                  <a:tcPr/>
                </a:tc>
                <a:tc>
                  <a:txBody>
                    <a:bodyPr/>
                    <a:lstStyle/>
                    <a:p>
                      <a:pPr algn="ctr">
                        <a:lnSpc>
                          <a:spcPct val="200000"/>
                        </a:lnSpc>
                      </a:pPr>
                      <a:r>
                        <a:rPr lang="en-US" sz="2000" dirty="0"/>
                        <a:t>Weightage (%age)</a:t>
                      </a:r>
                    </a:p>
                  </a:txBody>
                  <a:tcPr/>
                </a:tc>
                <a:extLst>
                  <a:ext uri="{0D108BD9-81ED-4DB2-BD59-A6C34878D82A}">
                    <a16:rowId xmlns:a16="http://schemas.microsoft.com/office/drawing/2014/main" val="534496151"/>
                  </a:ext>
                </a:extLst>
              </a:tr>
              <a:tr h="370840">
                <a:tc>
                  <a:txBody>
                    <a:bodyPr/>
                    <a:lstStyle/>
                    <a:p>
                      <a:pPr algn="ctr"/>
                      <a:r>
                        <a:rPr lang="en-US" dirty="0"/>
                        <a:t>Assignments / Case Studies</a:t>
                      </a:r>
                    </a:p>
                  </a:txBody>
                  <a:tcPr/>
                </a:tc>
                <a:tc>
                  <a:txBody>
                    <a:bodyPr/>
                    <a:lstStyle/>
                    <a:p>
                      <a:pPr algn="ctr"/>
                      <a:r>
                        <a:rPr lang="en-US" dirty="0"/>
                        <a:t>10</a:t>
                      </a:r>
                    </a:p>
                  </a:txBody>
                  <a:tcPr/>
                </a:tc>
                <a:extLst>
                  <a:ext uri="{0D108BD9-81ED-4DB2-BD59-A6C34878D82A}">
                    <a16:rowId xmlns:a16="http://schemas.microsoft.com/office/drawing/2014/main" val="1557110971"/>
                  </a:ext>
                </a:extLst>
              </a:tr>
              <a:tr h="370840">
                <a:tc>
                  <a:txBody>
                    <a:bodyPr/>
                    <a:lstStyle/>
                    <a:p>
                      <a:pPr algn="ctr"/>
                      <a:r>
                        <a:rPr lang="en-US" dirty="0"/>
                        <a:t>Quizzes</a:t>
                      </a:r>
                    </a:p>
                  </a:txBody>
                  <a:tcPr/>
                </a:tc>
                <a:tc>
                  <a:txBody>
                    <a:bodyPr/>
                    <a:lstStyle/>
                    <a:p>
                      <a:pPr algn="ctr"/>
                      <a:r>
                        <a:rPr lang="en-US" dirty="0"/>
                        <a:t>10</a:t>
                      </a:r>
                    </a:p>
                  </a:txBody>
                  <a:tcPr/>
                </a:tc>
                <a:extLst>
                  <a:ext uri="{0D108BD9-81ED-4DB2-BD59-A6C34878D82A}">
                    <a16:rowId xmlns:a16="http://schemas.microsoft.com/office/drawing/2014/main" val="1256393508"/>
                  </a:ext>
                </a:extLst>
              </a:tr>
              <a:tr h="370840">
                <a:tc>
                  <a:txBody>
                    <a:bodyPr/>
                    <a:lstStyle/>
                    <a:p>
                      <a:pPr algn="ctr"/>
                      <a:r>
                        <a:rPr lang="en-US" dirty="0"/>
                        <a:t>Project</a:t>
                      </a:r>
                    </a:p>
                  </a:txBody>
                  <a:tcPr/>
                </a:tc>
                <a:tc>
                  <a:txBody>
                    <a:bodyPr/>
                    <a:lstStyle/>
                    <a:p>
                      <a:pPr algn="ctr"/>
                      <a:r>
                        <a:rPr lang="en-US" dirty="0"/>
                        <a:t>10</a:t>
                      </a:r>
                    </a:p>
                  </a:txBody>
                  <a:tcPr/>
                </a:tc>
                <a:extLst>
                  <a:ext uri="{0D108BD9-81ED-4DB2-BD59-A6C34878D82A}">
                    <a16:rowId xmlns:a16="http://schemas.microsoft.com/office/drawing/2014/main" val="2435186987"/>
                  </a:ext>
                </a:extLst>
              </a:tr>
              <a:tr h="370840">
                <a:tc>
                  <a:txBody>
                    <a:bodyPr/>
                    <a:lstStyle/>
                    <a:p>
                      <a:pPr algn="ctr"/>
                      <a:r>
                        <a:rPr lang="en-US" dirty="0"/>
                        <a:t>Sessional 1</a:t>
                      </a:r>
                    </a:p>
                  </a:txBody>
                  <a:tcPr/>
                </a:tc>
                <a:tc>
                  <a:txBody>
                    <a:bodyPr/>
                    <a:lstStyle/>
                    <a:p>
                      <a:pPr algn="ctr"/>
                      <a:r>
                        <a:rPr lang="en-US" dirty="0"/>
                        <a:t>15</a:t>
                      </a:r>
                    </a:p>
                  </a:txBody>
                  <a:tcPr/>
                </a:tc>
                <a:extLst>
                  <a:ext uri="{0D108BD9-81ED-4DB2-BD59-A6C34878D82A}">
                    <a16:rowId xmlns:a16="http://schemas.microsoft.com/office/drawing/2014/main" val="2901319962"/>
                  </a:ext>
                </a:extLst>
              </a:tr>
              <a:tr h="370840">
                <a:tc>
                  <a:txBody>
                    <a:bodyPr/>
                    <a:lstStyle/>
                    <a:p>
                      <a:pPr algn="ctr"/>
                      <a:r>
                        <a:rPr lang="en-US" dirty="0"/>
                        <a:t>Sessional 2</a:t>
                      </a:r>
                    </a:p>
                  </a:txBody>
                  <a:tcPr/>
                </a:tc>
                <a:tc>
                  <a:txBody>
                    <a:bodyPr/>
                    <a:lstStyle/>
                    <a:p>
                      <a:pPr algn="ctr"/>
                      <a:r>
                        <a:rPr lang="en-US" dirty="0"/>
                        <a:t>15</a:t>
                      </a:r>
                    </a:p>
                  </a:txBody>
                  <a:tcPr/>
                </a:tc>
                <a:extLst>
                  <a:ext uri="{0D108BD9-81ED-4DB2-BD59-A6C34878D82A}">
                    <a16:rowId xmlns:a16="http://schemas.microsoft.com/office/drawing/2014/main" val="1813826592"/>
                  </a:ext>
                </a:extLst>
              </a:tr>
              <a:tr h="370840">
                <a:tc>
                  <a:txBody>
                    <a:bodyPr/>
                    <a:lstStyle/>
                    <a:p>
                      <a:pPr algn="ctr"/>
                      <a:r>
                        <a:rPr lang="en-US" dirty="0"/>
                        <a:t>Finals</a:t>
                      </a:r>
                    </a:p>
                  </a:txBody>
                  <a:tcPr/>
                </a:tc>
                <a:tc>
                  <a:txBody>
                    <a:bodyPr/>
                    <a:lstStyle/>
                    <a:p>
                      <a:pPr algn="ctr"/>
                      <a:r>
                        <a:rPr lang="en-US" dirty="0"/>
                        <a:t>40</a:t>
                      </a:r>
                    </a:p>
                  </a:txBody>
                  <a:tcPr/>
                </a:tc>
                <a:extLst>
                  <a:ext uri="{0D108BD9-81ED-4DB2-BD59-A6C34878D82A}">
                    <a16:rowId xmlns:a16="http://schemas.microsoft.com/office/drawing/2014/main" val="492468384"/>
                  </a:ext>
                </a:extLst>
              </a:tr>
            </a:tbl>
          </a:graphicData>
        </a:graphic>
      </p:graphicFrame>
    </p:spTree>
    <p:extLst>
      <p:ext uri="{BB962C8B-B14F-4D97-AF65-F5344CB8AC3E}">
        <p14:creationId xmlns:p14="http://schemas.microsoft.com/office/powerpoint/2010/main" val="14072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C1E1-86D3-4B54-A582-E66870FF539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7EBD0C2-B290-47BB-90A2-B567F804D508}"/>
              </a:ext>
            </a:extLst>
          </p:cNvPr>
          <p:cNvSpPr>
            <a:spLocks noGrp="1"/>
          </p:cNvSpPr>
          <p:nvPr>
            <p:ph idx="1"/>
          </p:nvPr>
        </p:nvSpPr>
        <p:spPr/>
        <p:txBody>
          <a:bodyPr/>
          <a:lstStyle/>
          <a:p>
            <a:r>
              <a:rPr lang="en-US" dirty="0"/>
              <a:t>What is Internet?</a:t>
            </a:r>
          </a:p>
          <a:p>
            <a:r>
              <a:rPr lang="en-US" dirty="0"/>
              <a:t>What is networks? </a:t>
            </a:r>
          </a:p>
          <a:p>
            <a:r>
              <a:rPr lang="en-US" dirty="0"/>
              <a:t>Its importance </a:t>
            </a:r>
          </a:p>
          <a:p>
            <a:r>
              <a:rPr lang="en-US" dirty="0"/>
              <a:t>Major areas of Application</a:t>
            </a:r>
          </a:p>
          <a:p>
            <a:r>
              <a:rPr lang="en-US" dirty="0"/>
              <a:t>Industry Application/usage</a:t>
            </a:r>
          </a:p>
          <a:p>
            <a:r>
              <a:rPr lang="en-US" dirty="0" err="1"/>
              <a:t>Softwares</a:t>
            </a:r>
            <a:r>
              <a:rPr lang="en-US" dirty="0"/>
              <a:t> used</a:t>
            </a:r>
          </a:p>
          <a:p>
            <a:r>
              <a:rPr lang="en-US" dirty="0"/>
              <a:t>Major Research Areas.</a:t>
            </a:r>
          </a:p>
        </p:txBody>
      </p:sp>
    </p:spTree>
    <p:extLst>
      <p:ext uri="{BB962C8B-B14F-4D97-AF65-F5344CB8AC3E}">
        <p14:creationId xmlns:p14="http://schemas.microsoft.com/office/powerpoint/2010/main" val="15478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2D15-675F-43D5-9A92-18F011A9952F}"/>
              </a:ext>
            </a:extLst>
          </p:cNvPr>
          <p:cNvSpPr>
            <a:spLocks noGrp="1"/>
          </p:cNvSpPr>
          <p:nvPr>
            <p:ph type="title"/>
          </p:nvPr>
        </p:nvSpPr>
        <p:spPr>
          <a:xfrm>
            <a:off x="518159" y="1195697"/>
            <a:ext cx="3949761" cy="4238118"/>
          </a:xfrm>
        </p:spPr>
        <p:txBody>
          <a:bodyPr>
            <a:normAutofit/>
          </a:bodyPr>
          <a:lstStyle/>
          <a:p>
            <a:r>
              <a:rPr lang="en-US" sz="4000" dirty="0"/>
              <a:t>Data Communication</a:t>
            </a:r>
          </a:p>
        </p:txBody>
      </p:sp>
      <p:graphicFrame>
        <p:nvGraphicFramePr>
          <p:cNvPr id="40" name="Content Placeholder 2">
            <a:extLst>
              <a:ext uri="{FF2B5EF4-FFF2-40B4-BE49-F238E27FC236}">
                <a16:creationId xmlns:a16="http://schemas.microsoft.com/office/drawing/2014/main" id="{5143E776-76BB-4ECC-8684-589CEB3EBF11}"/>
              </a:ext>
            </a:extLst>
          </p:cNvPr>
          <p:cNvGraphicFramePr>
            <a:graphicFrameLocks noGrp="1"/>
          </p:cNvGraphicFramePr>
          <p:nvPr>
            <p:ph idx="1"/>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646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7487DC-1FF9-413C-B287-0FFD18613BDE}"/>
              </a:ext>
            </a:extLst>
          </p:cNvPr>
          <p:cNvSpPr>
            <a:spLocks noGrp="1"/>
          </p:cNvSpPr>
          <p:nvPr>
            <p:ph idx="1"/>
          </p:nvPr>
        </p:nvSpPr>
        <p:spPr>
          <a:xfrm>
            <a:off x="838200" y="487680"/>
            <a:ext cx="10515600" cy="5689283"/>
          </a:xfrm>
        </p:spPr>
        <p:txBody>
          <a:bodyPr/>
          <a:lstStyle/>
          <a:p>
            <a:r>
              <a:rPr lang="en-US" dirty="0"/>
              <a:t>A system containing any combination of computers, computer terminals, printers, audio or visual display devices, or telephones interconnected by telecommunication equipment or cables: used to transmit or receive information.</a:t>
            </a:r>
          </a:p>
        </p:txBody>
      </p:sp>
      <p:pic>
        <p:nvPicPr>
          <p:cNvPr id="5" name="Picture 4">
            <a:extLst>
              <a:ext uri="{FF2B5EF4-FFF2-40B4-BE49-F238E27FC236}">
                <a16:creationId xmlns:a16="http://schemas.microsoft.com/office/drawing/2014/main" id="{90C0D36F-BCE0-4DC2-A85E-390937FDE10F}"/>
              </a:ext>
            </a:extLst>
          </p:cNvPr>
          <p:cNvPicPr>
            <a:picLocks noChangeAspect="1"/>
          </p:cNvPicPr>
          <p:nvPr/>
        </p:nvPicPr>
        <p:blipFill>
          <a:blip r:embed="rId2"/>
          <a:stretch>
            <a:fillRect/>
          </a:stretch>
        </p:blipFill>
        <p:spPr>
          <a:xfrm>
            <a:off x="297180" y="2316480"/>
            <a:ext cx="11597640" cy="4441277"/>
          </a:xfrm>
          <a:prstGeom prst="rect">
            <a:avLst/>
          </a:prstGeom>
        </p:spPr>
      </p:pic>
    </p:spTree>
    <p:extLst>
      <p:ext uri="{BB962C8B-B14F-4D97-AF65-F5344CB8AC3E}">
        <p14:creationId xmlns:p14="http://schemas.microsoft.com/office/powerpoint/2010/main" val="334907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3E55-F574-41F0-81E8-B034A70436B0}"/>
              </a:ext>
            </a:extLst>
          </p:cNvPr>
          <p:cNvSpPr>
            <a:spLocks noGrp="1"/>
          </p:cNvSpPr>
          <p:nvPr>
            <p:ph type="title"/>
          </p:nvPr>
        </p:nvSpPr>
        <p:spPr>
          <a:xfrm>
            <a:off x="838200" y="565739"/>
            <a:ext cx="10515600" cy="722041"/>
          </a:xfrm>
        </p:spPr>
        <p:txBody>
          <a:bodyPr>
            <a:normAutofit/>
          </a:bodyPr>
          <a:lstStyle/>
          <a:p>
            <a:r>
              <a:rPr lang="en-US" dirty="0"/>
              <a:t>Data Communication</a:t>
            </a:r>
          </a:p>
        </p:txBody>
      </p:sp>
      <p:graphicFrame>
        <p:nvGraphicFramePr>
          <p:cNvPr id="24" name="Content Placeholder 2">
            <a:extLst>
              <a:ext uri="{FF2B5EF4-FFF2-40B4-BE49-F238E27FC236}">
                <a16:creationId xmlns:a16="http://schemas.microsoft.com/office/drawing/2014/main" id="{5E4E3AF2-A107-4015-A92F-F1C55E407766}"/>
              </a:ext>
            </a:extLst>
          </p:cNvPr>
          <p:cNvGraphicFramePr>
            <a:graphicFrameLocks noGrp="1"/>
          </p:cNvGraphicFramePr>
          <p:nvPr>
            <p:ph idx="1"/>
          </p:nvPr>
        </p:nvGraphicFramePr>
        <p:xfrm>
          <a:off x="838200" y="1287780"/>
          <a:ext cx="10515600" cy="5379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08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2006C-C312-4094-81D4-6DDC58D5DA72}"/>
              </a:ext>
            </a:extLst>
          </p:cNvPr>
          <p:cNvSpPr>
            <a:spLocks noGrp="1"/>
          </p:cNvSpPr>
          <p:nvPr>
            <p:ph idx="1"/>
          </p:nvPr>
        </p:nvSpPr>
        <p:spPr>
          <a:xfrm>
            <a:off x="838200" y="640080"/>
            <a:ext cx="10515600" cy="5536883"/>
          </a:xfrm>
        </p:spPr>
        <p:txBody>
          <a:bodyPr/>
          <a:lstStyle/>
          <a:p>
            <a:r>
              <a:rPr lang="en-US" sz="2600" dirty="0"/>
              <a:t>Exchange of data between two devices via some form of transmission medium such as a wire or wireless</a:t>
            </a:r>
          </a:p>
          <a:p>
            <a:r>
              <a:rPr lang="en-US" sz="2600" dirty="0"/>
              <a:t>Data Communication is the exchange of information from One entity to another using a transmission medium</a:t>
            </a:r>
            <a:endParaRPr lang="en-US" sz="2200" dirty="0"/>
          </a:p>
          <a:p>
            <a:pPr lvl="1"/>
            <a:endParaRPr lang="en-US" sz="2200" dirty="0"/>
          </a:p>
          <a:p>
            <a:r>
              <a:rPr lang="en-US" sz="2600" dirty="0"/>
              <a:t>Keywords</a:t>
            </a:r>
          </a:p>
          <a:p>
            <a:pPr lvl="1"/>
            <a:r>
              <a:rPr lang="en-US" sz="2200" dirty="0"/>
              <a:t>Exchange</a:t>
            </a:r>
          </a:p>
          <a:p>
            <a:pPr lvl="1"/>
            <a:r>
              <a:rPr lang="en-US" sz="2200" dirty="0"/>
              <a:t>Information</a:t>
            </a:r>
          </a:p>
          <a:p>
            <a:pPr lvl="1"/>
            <a:r>
              <a:rPr lang="en-US" sz="2200" dirty="0"/>
              <a:t>Entity</a:t>
            </a:r>
          </a:p>
          <a:p>
            <a:pPr lvl="1"/>
            <a:r>
              <a:rPr lang="en-US" sz="2200" dirty="0"/>
              <a:t>Transmission medium</a:t>
            </a:r>
            <a:endParaRPr lang="en-US" dirty="0"/>
          </a:p>
        </p:txBody>
      </p:sp>
    </p:spTree>
    <p:extLst>
      <p:ext uri="{BB962C8B-B14F-4D97-AF65-F5344CB8AC3E}">
        <p14:creationId xmlns:p14="http://schemas.microsoft.com/office/powerpoint/2010/main" val="499062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1750</Words>
  <Application>Microsoft Office PowerPoint</Application>
  <PresentationFormat>Widescreen</PresentationFormat>
  <Paragraphs>215</Paragraphs>
  <Slides>38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Segoe UI</vt:lpstr>
      <vt:lpstr>Times-Roman</vt:lpstr>
      <vt:lpstr>Office Theme</vt:lpstr>
      <vt:lpstr>Computer Networks </vt:lpstr>
      <vt:lpstr>About Me</vt:lpstr>
      <vt:lpstr>Books and Relevant Content</vt:lpstr>
      <vt:lpstr>Evaluations</vt:lpstr>
      <vt:lpstr>Introduction</vt:lpstr>
      <vt:lpstr>Data Communication</vt:lpstr>
      <vt:lpstr>PowerPoint Presentation</vt:lpstr>
      <vt:lpstr>Data Communication</vt:lpstr>
      <vt:lpstr>PowerPoint Presentation</vt:lpstr>
      <vt:lpstr>Internet</vt:lpstr>
      <vt:lpstr>Nuts and Bolts of Internet</vt:lpstr>
      <vt:lpstr>End Devices</vt:lpstr>
      <vt:lpstr>Communication Links</vt:lpstr>
      <vt:lpstr>PowerPoint Presentation</vt:lpstr>
      <vt:lpstr>Twisted Pair</vt:lpstr>
      <vt:lpstr>PowerPoint Presentation</vt:lpstr>
      <vt:lpstr>PowerPoint Presentation</vt:lpstr>
      <vt:lpstr>Optical Fiber Cable</vt:lpstr>
      <vt:lpstr>Packets and Packet Switches</vt:lpstr>
      <vt:lpstr>ISPs</vt:lpstr>
      <vt:lpstr>PowerPoint Presentation</vt:lpstr>
      <vt:lpstr>Components </vt:lpstr>
      <vt:lpstr>PowerPoint Presentation</vt:lpstr>
      <vt:lpstr>Communication Model</vt:lpstr>
      <vt:lpstr>Parts of Communication Model</vt:lpstr>
      <vt:lpstr>Parts of Communication Model</vt:lpstr>
      <vt:lpstr>Protocols</vt:lpstr>
      <vt:lpstr>PowerPoint Presentation</vt:lpstr>
      <vt:lpstr>PowerPoint Presentation</vt:lpstr>
      <vt:lpstr>Services </vt:lpstr>
      <vt:lpstr>PowerPoint Presentation</vt:lpstr>
      <vt:lpstr>Network Edge</vt:lpstr>
      <vt:lpstr>PowerPoint Presentation</vt:lpstr>
      <vt:lpstr>PowerPoint Presentation</vt:lpstr>
      <vt:lpstr>PowerPoint Presentation</vt:lpstr>
      <vt:lpstr>Wide-Area Wireless Access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dc:title>
  <dc:creator>Mashal Khan</dc:creator>
  <cp:lastModifiedBy>Mashal Khan</cp:lastModifiedBy>
  <cp:revision>1</cp:revision>
  <dcterms:created xsi:type="dcterms:W3CDTF">2021-09-13T10:20:40Z</dcterms:created>
  <dcterms:modified xsi:type="dcterms:W3CDTF">2021-09-14T05:24:21Z</dcterms:modified>
</cp:coreProperties>
</file>